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4"/>
  </p:notesMasterIdLst>
  <p:sldIdLst>
    <p:sldId id="256" r:id="rId2"/>
    <p:sldId id="286" r:id="rId3"/>
    <p:sldId id="273" r:id="rId4"/>
    <p:sldId id="274" r:id="rId5"/>
    <p:sldId id="275" r:id="rId6"/>
    <p:sldId id="276" r:id="rId7"/>
    <p:sldId id="277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78" r:id="rId17"/>
    <p:sldId id="279" r:id="rId18"/>
    <p:sldId id="280" r:id="rId19"/>
    <p:sldId id="282" r:id="rId20"/>
    <p:sldId id="281" r:id="rId21"/>
    <p:sldId id="295" r:id="rId22"/>
    <p:sldId id="297" r:id="rId23"/>
    <p:sldId id="296" r:id="rId24"/>
    <p:sldId id="298" r:id="rId25"/>
    <p:sldId id="285" r:id="rId26"/>
    <p:sldId id="265" r:id="rId27"/>
    <p:sldId id="266" r:id="rId28"/>
    <p:sldId id="267" r:id="rId29"/>
    <p:sldId id="268" r:id="rId30"/>
    <p:sldId id="269" r:id="rId31"/>
    <p:sldId id="270" r:id="rId32"/>
    <p:sldId id="284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71" r:id="rId42"/>
    <p:sldId id="272" r:id="rId43"/>
  </p:sldIdLst>
  <p:sldSz cx="18288000" cy="10287000"/>
  <p:notesSz cx="6858000" cy="9144000"/>
  <p:embeddedFontLst>
    <p:embeddedFont>
      <p:font typeface="Pretendard Medium" panose="020B0600000101010101" charset="-127"/>
      <p:bold r:id="rId45"/>
    </p:embeddedFont>
    <p:embeddedFont>
      <p:font typeface="Pretendard Regular" panose="020B0600000101010101" charset="-127"/>
      <p:regular r:id="rId46"/>
    </p:embeddedFont>
    <p:embeddedFont>
      <p:font typeface="Pretendard SemiBold" panose="020B0600000101010101" charset="-127"/>
      <p:bold r:id="rId47"/>
    </p:embeddedFont>
    <p:embeddedFont>
      <p:font typeface="Calibri" panose="020F0502020204030204" pitchFamily="34" charset="0"/>
      <p:regular r:id="rId48"/>
      <p:bold r:id="rId49"/>
      <p:italic r:id="rId50"/>
      <p:boldItalic r:id="rId51"/>
    </p:embeddedFont>
    <p:embeddedFont>
      <p:font typeface="맑은 고딕" panose="020B0503020000020004" pitchFamily="50" charset="-127"/>
      <p:regular r:id="rId52"/>
      <p:bold r:id="rId5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1" d="100"/>
          <a:sy n="71" d="100"/>
        </p:scale>
        <p:origin x="180" y="6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3.fntdata"/><Relationship Id="rId50" Type="http://schemas.openxmlformats.org/officeDocument/2006/relationships/font" Target="fonts/font6.fntdata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1.fntdata"/><Relationship Id="rId53" Type="http://schemas.openxmlformats.org/officeDocument/2006/relationships/font" Target="fonts/font9.fntdata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4.fntdata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7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2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5.fntdata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52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5E8E43-A302-48EA-8A9F-F58D4F7F27B9}" type="datetimeFigureOut">
              <a:rPr lang="ko-KR" altLang="en-US" smtClean="0"/>
              <a:t>2025-01-31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E1E0CD-5040-4C5F-8C8B-6199A91615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26953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E1E0CD-5040-4C5F-8C8B-6199A9161597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36521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3" Type="http://schemas.openxmlformats.org/officeDocument/2006/relationships/image" Target="../media/image10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3.png"/><Relationship Id="rId9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0.png"/><Relationship Id="rId7" Type="http://schemas.openxmlformats.org/officeDocument/2006/relationships/image" Target="../media/image34.png"/><Relationship Id="rId12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11" Type="http://schemas.openxmlformats.org/officeDocument/2006/relationships/image" Target="../media/image26.png"/><Relationship Id="rId5" Type="http://schemas.openxmlformats.org/officeDocument/2006/relationships/image" Target="../media/image32.png"/><Relationship Id="rId10" Type="http://schemas.openxmlformats.org/officeDocument/2006/relationships/image" Target="../media/image25.png"/><Relationship Id="rId4" Type="http://schemas.openxmlformats.org/officeDocument/2006/relationships/image" Target="../media/image3.png"/><Relationship Id="rId9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3.png"/><Relationship Id="rId3" Type="http://schemas.openxmlformats.org/officeDocument/2006/relationships/image" Target="../media/image10.png"/><Relationship Id="rId7" Type="http://schemas.openxmlformats.org/officeDocument/2006/relationships/image" Target="../media/image37.png"/><Relationship Id="rId12" Type="http://schemas.openxmlformats.org/officeDocument/2006/relationships/image" Target="../media/image4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5" Type="http://schemas.openxmlformats.org/officeDocument/2006/relationships/image" Target="../media/image30.png"/><Relationship Id="rId10" Type="http://schemas.openxmlformats.org/officeDocument/2006/relationships/image" Target="../media/image40.png"/><Relationship Id="rId4" Type="http://schemas.openxmlformats.org/officeDocument/2006/relationships/image" Target="../media/image3.png"/><Relationship Id="rId9" Type="http://schemas.openxmlformats.org/officeDocument/2006/relationships/image" Target="../media/image39.png"/><Relationship Id="rId14" Type="http://schemas.openxmlformats.org/officeDocument/2006/relationships/image" Target="../media/image4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9.png"/><Relationship Id="rId3" Type="http://schemas.openxmlformats.org/officeDocument/2006/relationships/image" Target="../media/image10.png"/><Relationship Id="rId7" Type="http://schemas.openxmlformats.org/officeDocument/2006/relationships/image" Target="../media/image37.png"/><Relationship Id="rId12" Type="http://schemas.openxmlformats.org/officeDocument/2006/relationships/image" Target="../media/image4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11" Type="http://schemas.openxmlformats.org/officeDocument/2006/relationships/image" Target="../media/image47.png"/><Relationship Id="rId5" Type="http://schemas.openxmlformats.org/officeDocument/2006/relationships/image" Target="../media/image35.png"/><Relationship Id="rId10" Type="http://schemas.openxmlformats.org/officeDocument/2006/relationships/image" Target="../media/image46.png"/><Relationship Id="rId4" Type="http://schemas.openxmlformats.org/officeDocument/2006/relationships/image" Target="../media/image3.png"/><Relationship Id="rId9" Type="http://schemas.openxmlformats.org/officeDocument/2006/relationships/image" Target="../media/image45.png"/><Relationship Id="rId14" Type="http://schemas.openxmlformats.org/officeDocument/2006/relationships/image" Target="../media/image5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55.png"/><Relationship Id="rId3" Type="http://schemas.openxmlformats.org/officeDocument/2006/relationships/image" Target="../media/image10.png"/><Relationship Id="rId7" Type="http://schemas.openxmlformats.org/officeDocument/2006/relationships/image" Target="../media/image37.png"/><Relationship Id="rId12" Type="http://schemas.openxmlformats.org/officeDocument/2006/relationships/image" Target="../media/image5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11" Type="http://schemas.openxmlformats.org/officeDocument/2006/relationships/image" Target="../media/image53.png"/><Relationship Id="rId5" Type="http://schemas.openxmlformats.org/officeDocument/2006/relationships/image" Target="../media/image51.png"/><Relationship Id="rId10" Type="http://schemas.openxmlformats.org/officeDocument/2006/relationships/image" Target="../media/image52.png"/><Relationship Id="rId4" Type="http://schemas.openxmlformats.org/officeDocument/2006/relationships/image" Target="../media/image3.png"/><Relationship Id="rId9" Type="http://schemas.openxmlformats.org/officeDocument/2006/relationships/image" Target="../media/image38.png"/><Relationship Id="rId14" Type="http://schemas.openxmlformats.org/officeDocument/2006/relationships/image" Target="../media/image5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11" Type="http://schemas.openxmlformats.org/officeDocument/2006/relationships/image" Target="../media/image57.png"/><Relationship Id="rId5" Type="http://schemas.openxmlformats.org/officeDocument/2006/relationships/image" Target="../media/image3.png"/><Relationship Id="rId10" Type="http://schemas.openxmlformats.org/officeDocument/2006/relationships/image" Target="../media/image22.png"/><Relationship Id="rId4" Type="http://schemas.openxmlformats.org/officeDocument/2006/relationships/image" Target="../media/image10.png"/><Relationship Id="rId9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66.png"/><Relationship Id="rId3" Type="http://schemas.openxmlformats.org/officeDocument/2006/relationships/image" Target="../media/image10.png"/><Relationship Id="rId7" Type="http://schemas.openxmlformats.org/officeDocument/2006/relationships/image" Target="../media/image60.png"/><Relationship Id="rId12" Type="http://schemas.openxmlformats.org/officeDocument/2006/relationships/image" Target="../media/image6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11" Type="http://schemas.openxmlformats.org/officeDocument/2006/relationships/image" Target="../media/image64.png"/><Relationship Id="rId5" Type="http://schemas.openxmlformats.org/officeDocument/2006/relationships/image" Target="../media/image58.png"/><Relationship Id="rId15" Type="http://schemas.openxmlformats.org/officeDocument/2006/relationships/image" Target="../media/image68.png"/><Relationship Id="rId10" Type="http://schemas.openxmlformats.org/officeDocument/2006/relationships/image" Target="../media/image63.png"/><Relationship Id="rId4" Type="http://schemas.openxmlformats.org/officeDocument/2006/relationships/image" Target="../media/image3.png"/><Relationship Id="rId9" Type="http://schemas.openxmlformats.org/officeDocument/2006/relationships/image" Target="../media/image62.png"/><Relationship Id="rId14" Type="http://schemas.openxmlformats.org/officeDocument/2006/relationships/image" Target="../media/image6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7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png"/><Relationship Id="rId5" Type="http://schemas.openxmlformats.org/officeDocument/2006/relationships/image" Target="../media/image58.pn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78.png"/><Relationship Id="rId3" Type="http://schemas.openxmlformats.org/officeDocument/2006/relationships/image" Target="../media/image10.png"/><Relationship Id="rId7" Type="http://schemas.openxmlformats.org/officeDocument/2006/relationships/image" Target="../media/image72.png"/><Relationship Id="rId12" Type="http://schemas.openxmlformats.org/officeDocument/2006/relationships/image" Target="../media/image7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png"/><Relationship Id="rId11" Type="http://schemas.openxmlformats.org/officeDocument/2006/relationships/image" Target="../media/image76.png"/><Relationship Id="rId5" Type="http://schemas.openxmlformats.org/officeDocument/2006/relationships/image" Target="../media/image58.png"/><Relationship Id="rId10" Type="http://schemas.openxmlformats.org/officeDocument/2006/relationships/image" Target="../media/image75.png"/><Relationship Id="rId4" Type="http://schemas.openxmlformats.org/officeDocument/2006/relationships/image" Target="../media/image3.png"/><Relationship Id="rId9" Type="http://schemas.openxmlformats.org/officeDocument/2006/relationships/image" Target="../media/image7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13" Type="http://schemas.openxmlformats.org/officeDocument/2006/relationships/image" Target="../media/image86.png"/><Relationship Id="rId3" Type="http://schemas.openxmlformats.org/officeDocument/2006/relationships/image" Target="../media/image10.png"/><Relationship Id="rId7" Type="http://schemas.openxmlformats.org/officeDocument/2006/relationships/image" Target="../media/image80.png"/><Relationship Id="rId12" Type="http://schemas.openxmlformats.org/officeDocument/2006/relationships/image" Target="../media/image8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9.png"/><Relationship Id="rId11" Type="http://schemas.openxmlformats.org/officeDocument/2006/relationships/image" Target="../media/image84.png"/><Relationship Id="rId5" Type="http://schemas.openxmlformats.org/officeDocument/2006/relationships/image" Target="../media/image58.png"/><Relationship Id="rId15" Type="http://schemas.openxmlformats.org/officeDocument/2006/relationships/image" Target="../media/image88.png"/><Relationship Id="rId10" Type="http://schemas.openxmlformats.org/officeDocument/2006/relationships/image" Target="../media/image83.png"/><Relationship Id="rId4" Type="http://schemas.openxmlformats.org/officeDocument/2006/relationships/image" Target="../media/image3.png"/><Relationship Id="rId9" Type="http://schemas.openxmlformats.org/officeDocument/2006/relationships/image" Target="../media/image82.png"/><Relationship Id="rId14" Type="http://schemas.openxmlformats.org/officeDocument/2006/relationships/image" Target="../media/image8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10.png"/><Relationship Id="rId7" Type="http://schemas.openxmlformats.org/officeDocument/2006/relationships/image" Target="../media/image9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9.png"/><Relationship Id="rId5" Type="http://schemas.openxmlformats.org/officeDocument/2006/relationships/image" Target="../media/image58.png"/><Relationship Id="rId10" Type="http://schemas.openxmlformats.org/officeDocument/2006/relationships/image" Target="../media/image93.png"/><Relationship Id="rId4" Type="http://schemas.openxmlformats.org/officeDocument/2006/relationships/image" Target="../media/image3.png"/><Relationship Id="rId9" Type="http://schemas.openxmlformats.org/officeDocument/2006/relationships/image" Target="../media/image9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10.png"/><Relationship Id="rId7" Type="http://schemas.openxmlformats.org/officeDocument/2006/relationships/image" Target="../media/image9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4.png"/><Relationship Id="rId5" Type="http://schemas.openxmlformats.org/officeDocument/2006/relationships/image" Target="../media/image58.png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10.png"/><Relationship Id="rId7" Type="http://schemas.openxmlformats.org/officeDocument/2006/relationships/image" Target="../media/image9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7.png"/><Relationship Id="rId5" Type="http://schemas.openxmlformats.org/officeDocument/2006/relationships/image" Target="../media/image58.png"/><Relationship Id="rId10" Type="http://schemas.openxmlformats.org/officeDocument/2006/relationships/image" Target="../media/image101.png"/><Relationship Id="rId4" Type="http://schemas.openxmlformats.org/officeDocument/2006/relationships/image" Target="../media/image3.png"/><Relationship Id="rId9" Type="http://schemas.openxmlformats.org/officeDocument/2006/relationships/image" Target="../media/image10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image" Target="../media/image10.png"/><Relationship Id="rId7" Type="http://schemas.openxmlformats.org/officeDocument/2006/relationships/image" Target="../media/image10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2.png"/><Relationship Id="rId5" Type="http://schemas.openxmlformats.org/officeDocument/2006/relationships/image" Target="../media/image58.png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3" Type="http://schemas.openxmlformats.org/officeDocument/2006/relationships/image" Target="../media/image10.png"/><Relationship Id="rId7" Type="http://schemas.openxmlformats.org/officeDocument/2006/relationships/image" Target="../media/image10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5.png"/><Relationship Id="rId5" Type="http://schemas.openxmlformats.org/officeDocument/2006/relationships/image" Target="../media/image58.png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8.png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0.png"/><Relationship Id="rId5" Type="http://schemas.openxmlformats.org/officeDocument/2006/relationships/image" Target="../media/image109.png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3.png"/><Relationship Id="rId4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4.png"/><Relationship Id="rId4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5.png"/><Relationship Id="rId4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6.png"/><Relationship Id="rId4" Type="http://schemas.openxmlformats.org/officeDocument/2006/relationships/image" Target="../media/image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7.png"/><Relationship Id="rId4" Type="http://schemas.openxmlformats.org/officeDocument/2006/relationships/image" Target="../media/image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8.png"/><Relationship Id="rId4" Type="http://schemas.openxmlformats.org/officeDocument/2006/relationships/image" Target="../media/image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9.png"/><Relationship Id="rId4" Type="http://schemas.openxmlformats.org/officeDocument/2006/relationships/image" Target="../media/image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0.png"/><Relationship Id="rId4" Type="http://schemas.openxmlformats.org/officeDocument/2006/relationships/image" Target="../media/image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8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jpg"/><Relationship Id="rId5" Type="http://schemas.openxmlformats.org/officeDocument/2006/relationships/image" Target="../media/image11.jp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124.png"/><Relationship Id="rId3" Type="http://schemas.openxmlformats.org/officeDocument/2006/relationships/image" Target="../media/image10.png"/><Relationship Id="rId7" Type="http://schemas.openxmlformats.org/officeDocument/2006/relationships/image" Target="../media/image121.png"/><Relationship Id="rId12" Type="http://schemas.openxmlformats.org/officeDocument/2006/relationships/image" Target="../media/image123.png"/><Relationship Id="rId2" Type="http://schemas.openxmlformats.org/officeDocument/2006/relationships/image" Target="../media/image1.png"/><Relationship Id="rId16" Type="http://schemas.openxmlformats.org/officeDocument/2006/relationships/image" Target="../media/image1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11" Type="http://schemas.openxmlformats.org/officeDocument/2006/relationships/image" Target="../media/image26.png"/><Relationship Id="rId5" Type="http://schemas.openxmlformats.org/officeDocument/2006/relationships/image" Target="../media/image23.png"/><Relationship Id="rId15" Type="http://schemas.openxmlformats.org/officeDocument/2006/relationships/image" Target="../media/image126.png"/><Relationship Id="rId10" Type="http://schemas.openxmlformats.org/officeDocument/2006/relationships/image" Target="../media/image25.png"/><Relationship Id="rId4" Type="http://schemas.openxmlformats.org/officeDocument/2006/relationships/image" Target="../media/image3.png"/><Relationship Id="rId9" Type="http://schemas.openxmlformats.org/officeDocument/2006/relationships/image" Target="../media/image122.png"/><Relationship Id="rId14" Type="http://schemas.openxmlformats.org/officeDocument/2006/relationships/image" Target="../media/image12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9.png"/><Relationship Id="rId5" Type="http://schemas.openxmlformats.org/officeDocument/2006/relationships/image" Target="../media/image128.png"/><Relationship Id="rId4" Type="http://schemas.openxmlformats.org/officeDocument/2006/relationships/image" Target="../media/image3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136.png"/><Relationship Id="rId3" Type="http://schemas.openxmlformats.org/officeDocument/2006/relationships/image" Target="../media/image10.png"/><Relationship Id="rId7" Type="http://schemas.openxmlformats.org/officeDocument/2006/relationships/image" Target="../media/image36.png"/><Relationship Id="rId12" Type="http://schemas.openxmlformats.org/officeDocument/2006/relationships/image" Target="../media/image135.png"/><Relationship Id="rId2" Type="http://schemas.openxmlformats.org/officeDocument/2006/relationships/image" Target="../media/image1.png"/><Relationship Id="rId16" Type="http://schemas.openxmlformats.org/officeDocument/2006/relationships/image" Target="../media/image1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1.png"/><Relationship Id="rId11" Type="http://schemas.openxmlformats.org/officeDocument/2006/relationships/image" Target="../media/image134.png"/><Relationship Id="rId5" Type="http://schemas.openxmlformats.org/officeDocument/2006/relationships/image" Target="../media/image130.png"/><Relationship Id="rId15" Type="http://schemas.openxmlformats.org/officeDocument/2006/relationships/image" Target="../media/image138.png"/><Relationship Id="rId10" Type="http://schemas.openxmlformats.org/officeDocument/2006/relationships/image" Target="../media/image133.png"/><Relationship Id="rId4" Type="http://schemas.openxmlformats.org/officeDocument/2006/relationships/image" Target="../media/image3.png"/><Relationship Id="rId9" Type="http://schemas.openxmlformats.org/officeDocument/2006/relationships/image" Target="../media/image132.png"/><Relationship Id="rId14" Type="http://schemas.openxmlformats.org/officeDocument/2006/relationships/image" Target="../media/image137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jpg"/><Relationship Id="rId5" Type="http://schemas.openxmlformats.org/officeDocument/2006/relationships/image" Target="../media/image13.jp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jpg"/><Relationship Id="rId5" Type="http://schemas.openxmlformats.org/officeDocument/2006/relationships/image" Target="../media/image15.jp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0.png"/><Relationship Id="rId7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0" y="5143500"/>
            <a:ext cx="18300700" cy="51689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00" y="571500"/>
            <a:ext cx="17043400" cy="9144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01700" y="419100"/>
            <a:ext cx="2832100" cy="14986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3995400" y="787400"/>
            <a:ext cx="2044700" cy="647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endParaRPr lang="en-US" sz="1900" b="0" i="0" u="none" strike="noStrike" spc="100" dirty="0">
              <a:solidFill>
                <a:srgbClr val="FFFFFF"/>
              </a:solidFill>
              <a:latin typeface="Pretendard Medium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676400" y="2324100"/>
            <a:ext cx="77724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000" dirty="0">
                <a:solidFill>
                  <a:srgbClr val="00074E"/>
                </a:solidFill>
                <a:latin typeface="Pretendard SemiBold"/>
              </a:rPr>
              <a:t>MINI PROJECT</a:t>
            </a:r>
            <a:endParaRPr lang="en-US" sz="3000" b="0" i="0" u="none" strike="noStrike" dirty="0">
              <a:solidFill>
                <a:srgbClr val="00074E"/>
              </a:solidFill>
              <a:latin typeface="Pretendard Semi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600200" y="2781300"/>
            <a:ext cx="10401300" cy="317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1300"/>
              </a:lnSpc>
            </a:pPr>
            <a:r>
              <a:rPr lang="ko-KR" altLang="en-US" sz="10000" b="0" i="0" u="none" strike="noStrike" dirty="0">
                <a:solidFill>
                  <a:srgbClr val="00074E"/>
                </a:solidFill>
                <a:ea typeface="Pretendard SemiBold"/>
              </a:rPr>
              <a:t>외국인의 마음을 사로잡는 한국</a:t>
            </a:r>
            <a:endParaRPr lang="ko-KR" sz="10000" b="0" i="0" u="none" strike="noStrike" dirty="0">
              <a:solidFill>
                <a:srgbClr val="2C2C2C"/>
              </a:solidFill>
              <a:ea typeface="Pretendard SemiBold"/>
            </a:endParaRPr>
          </a:p>
        </p:txBody>
      </p:sp>
      <p:pic>
        <p:nvPicPr>
          <p:cNvPr id="11" name="Picture 7">
            <a:extLst>
              <a:ext uri="{FF2B5EF4-FFF2-40B4-BE49-F238E27FC236}">
                <a16:creationId xmlns:a16="http://schemas.microsoft.com/office/drawing/2014/main" id="{C2FE84D3-C676-4209-BBB0-19F132A61E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11600" y="8690535"/>
            <a:ext cx="1206500" cy="1206500"/>
          </a:xfrm>
          <a:prstGeom prst="rect">
            <a:avLst/>
          </a:prstGeom>
        </p:spPr>
      </p:pic>
      <p:sp>
        <p:nvSpPr>
          <p:cNvPr id="12" name="TextBox 7">
            <a:extLst>
              <a:ext uri="{FF2B5EF4-FFF2-40B4-BE49-F238E27FC236}">
                <a16:creationId xmlns:a16="http://schemas.microsoft.com/office/drawing/2014/main" id="{E4F7BBCA-6A34-4DB0-BDDF-7EC36BE92B59}"/>
              </a:ext>
            </a:extLst>
          </p:cNvPr>
          <p:cNvSpPr txBox="1"/>
          <p:nvPr/>
        </p:nvSpPr>
        <p:spPr>
          <a:xfrm>
            <a:off x="8229600" y="6426200"/>
            <a:ext cx="2743200" cy="1409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en-US" altLang="ko-KR" sz="2800" b="0" i="0" u="none" strike="noStrike" dirty="0">
                <a:solidFill>
                  <a:srgbClr val="00074E"/>
                </a:solidFill>
                <a:ea typeface="Pretendard Medium"/>
              </a:rPr>
              <a:t>9   </a:t>
            </a:r>
            <a:r>
              <a:rPr lang="ko-KR" altLang="en-US" sz="2800" b="0" i="0" u="none" strike="noStrike" dirty="0" err="1">
                <a:solidFill>
                  <a:srgbClr val="00074E"/>
                </a:solidFill>
                <a:ea typeface="Pretendard Medium"/>
              </a:rPr>
              <a:t>김영혜</a:t>
            </a:r>
            <a:r>
              <a:rPr lang="ko-KR" altLang="en-US" sz="2800" b="0" i="0" u="none" strike="noStrike" dirty="0">
                <a:solidFill>
                  <a:srgbClr val="00074E"/>
                </a:solidFill>
                <a:ea typeface="Pretendard Medium"/>
              </a:rPr>
              <a:t> </a:t>
            </a:r>
            <a:endParaRPr lang="en-US" altLang="ko-KR" sz="2800" b="0" i="0" u="none" strike="noStrike" dirty="0">
              <a:solidFill>
                <a:srgbClr val="00074E"/>
              </a:solidFill>
              <a:ea typeface="Pretendard Medium"/>
            </a:endParaRPr>
          </a:p>
          <a:p>
            <a:pPr lvl="0">
              <a:lnSpc>
                <a:spcPct val="99600"/>
              </a:lnSpc>
            </a:pPr>
            <a:r>
              <a:rPr lang="en-US" altLang="ko-KR" sz="2800" dirty="0">
                <a:solidFill>
                  <a:srgbClr val="00074E"/>
                </a:solidFill>
                <a:ea typeface="Pretendard Medium"/>
              </a:rPr>
              <a:t>19 </a:t>
            </a:r>
            <a:r>
              <a:rPr lang="ko-KR" altLang="en-US" sz="2800" b="0" i="0" u="none" strike="noStrike" dirty="0">
                <a:solidFill>
                  <a:srgbClr val="00074E"/>
                </a:solidFill>
                <a:ea typeface="Pretendard Medium"/>
              </a:rPr>
              <a:t>이유정</a:t>
            </a:r>
            <a:endParaRPr lang="en-US" altLang="ko-KR" sz="2800" b="0" i="0" u="none" strike="noStrike" dirty="0">
              <a:solidFill>
                <a:srgbClr val="00074E"/>
              </a:solidFill>
              <a:ea typeface="Pretendard Medium"/>
            </a:endParaRPr>
          </a:p>
          <a:p>
            <a:pPr lvl="0">
              <a:lnSpc>
                <a:spcPct val="99600"/>
              </a:lnSpc>
            </a:pPr>
            <a:r>
              <a:rPr lang="en-US" altLang="ko-KR" sz="2800" b="0" i="0" u="none" strike="noStrike" dirty="0">
                <a:solidFill>
                  <a:srgbClr val="00074E"/>
                </a:solidFill>
                <a:ea typeface="Pretendard Medium"/>
              </a:rPr>
              <a:t>21 </a:t>
            </a:r>
            <a:r>
              <a:rPr lang="ko-KR" altLang="en-US" sz="2800" b="0" i="0" u="none" strike="noStrike" dirty="0">
                <a:solidFill>
                  <a:srgbClr val="00074E"/>
                </a:solidFill>
                <a:ea typeface="Pretendard Medium"/>
              </a:rPr>
              <a:t>이정욱</a:t>
            </a:r>
            <a:endParaRPr lang="en-US" altLang="ko-KR" sz="2800" b="0" i="0" u="none" strike="noStrike" dirty="0">
              <a:solidFill>
                <a:srgbClr val="00074E"/>
              </a:solidFill>
              <a:ea typeface="Pretendard Medium"/>
            </a:endParaRPr>
          </a:p>
          <a:p>
            <a:pPr lvl="0">
              <a:lnSpc>
                <a:spcPct val="99600"/>
              </a:lnSpc>
            </a:pPr>
            <a:r>
              <a:rPr lang="en-US" altLang="ko-KR" sz="2800" dirty="0">
                <a:solidFill>
                  <a:srgbClr val="00074E"/>
                </a:solidFill>
                <a:ea typeface="Pretendard Medium"/>
              </a:rPr>
              <a:t>30 </a:t>
            </a:r>
            <a:r>
              <a:rPr lang="ko-KR" altLang="en-US" sz="2800" b="0" i="0" u="none" strike="noStrike" dirty="0">
                <a:solidFill>
                  <a:srgbClr val="00074E"/>
                </a:solidFill>
                <a:ea typeface="Pretendard Medium"/>
              </a:rPr>
              <a:t>한아름</a:t>
            </a:r>
            <a:endParaRPr lang="ko-KR" sz="2800" b="0" i="0" u="none" strike="noStrike" dirty="0">
              <a:solidFill>
                <a:srgbClr val="00074E"/>
              </a:solidFill>
              <a:ea typeface="Pretendard Medium"/>
            </a:endParaRPr>
          </a:p>
        </p:txBody>
      </p:sp>
      <p:pic>
        <p:nvPicPr>
          <p:cNvPr id="8" name="그림 7" descr="의류, 신발류, 만화 영화, 스탠딩이(가) 표시된 사진&#10;&#10;자동 생성된 설명">
            <a:extLst>
              <a:ext uri="{FF2B5EF4-FFF2-40B4-BE49-F238E27FC236}">
                <a16:creationId xmlns:a16="http://schemas.microsoft.com/office/drawing/2014/main" id="{128A6542-8C23-444A-A048-DE64AFE68AE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051068" y="1908403"/>
            <a:ext cx="5598739" cy="678213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0" y="5143500"/>
            <a:ext cx="18300700" cy="51689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00" y="571500"/>
            <a:ext cx="17043400" cy="9156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7600" y="419100"/>
            <a:ext cx="2832100" cy="14986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511300" y="787400"/>
            <a:ext cx="2044700" cy="647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en-US" sz="1900" b="0" i="0" u="none" strike="noStrike" spc="100">
                <a:solidFill>
                  <a:srgbClr val="FFFFFF"/>
                </a:solidFill>
                <a:latin typeface="Pretendard Medium"/>
              </a:rPr>
              <a:t>Chapter</a:t>
            </a:r>
          </a:p>
          <a:p>
            <a:pPr lvl="0" algn="ctr">
              <a:lnSpc>
                <a:spcPct val="107899"/>
              </a:lnSpc>
            </a:pPr>
            <a:r>
              <a:rPr lang="en-US" sz="1900" b="0" i="0" u="none" strike="noStrike" spc="100">
                <a:solidFill>
                  <a:srgbClr val="FFFFFF"/>
                </a:solidFill>
                <a:latin typeface="Pretendard Medium"/>
              </a:rPr>
              <a:t>02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58800" y="1143000"/>
            <a:ext cx="171831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5500" b="0" i="0" u="none" strike="noStrike">
                <a:solidFill>
                  <a:srgbClr val="00074E"/>
                </a:solidFill>
                <a:ea typeface="Pretendard SemiBold"/>
              </a:rPr>
              <a:t>데이터</a:t>
            </a:r>
            <a:r>
              <a:rPr lang="en-US" sz="5500" b="0" i="0" u="none" strike="noStrike">
                <a:solidFill>
                  <a:srgbClr val="00074E"/>
                </a:solidFill>
                <a:latin typeface="Pretendard SemiBold"/>
              </a:rPr>
              <a:t> </a:t>
            </a:r>
            <a:r>
              <a:rPr lang="ko-KR" sz="5500" b="0" i="0" u="none" strike="noStrike">
                <a:solidFill>
                  <a:srgbClr val="00074E"/>
                </a:solidFill>
                <a:ea typeface="Pretendard SemiBold"/>
              </a:rPr>
              <a:t>전처리</a:t>
            </a:r>
            <a:r>
              <a:rPr lang="en-US" sz="5500" b="0" i="0" u="none" strike="noStrike">
                <a:solidFill>
                  <a:srgbClr val="00074E"/>
                </a:solidFill>
                <a:latin typeface="Pretendard SemiBold"/>
              </a:rPr>
              <a:t> - </a:t>
            </a:r>
            <a:r>
              <a:rPr lang="ko-KR" sz="5500" b="0" i="0" u="none" strike="noStrike">
                <a:solidFill>
                  <a:srgbClr val="00074E"/>
                </a:solidFill>
                <a:ea typeface="Pretendard SemiBold"/>
              </a:rPr>
              <a:t>결측치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 rot="-5400000">
            <a:off x="11264900" y="-177800"/>
            <a:ext cx="1295400" cy="8483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-5400000">
            <a:off x="11264900" y="1282700"/>
            <a:ext cx="1295400" cy="8483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214600" y="3683000"/>
            <a:ext cx="762000" cy="762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214600" y="5207000"/>
            <a:ext cx="762000" cy="7620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30300" y="3086100"/>
            <a:ext cx="6083300" cy="61722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042900" y="6400800"/>
            <a:ext cx="3352800" cy="28575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670800" y="7213600"/>
            <a:ext cx="5168900" cy="10160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137650" y="7721600"/>
            <a:ext cx="1066800" cy="6477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871700" y="7137400"/>
            <a:ext cx="1155700" cy="6477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7899400" y="3619500"/>
            <a:ext cx="7366000" cy="863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en-US" sz="2200" b="1" i="0" u="none" strike="noStrike">
                <a:solidFill>
                  <a:srgbClr val="000000"/>
                </a:solidFill>
                <a:latin typeface="Pretendard Regular"/>
              </a:rPr>
              <a:t>CSV </a:t>
            </a:r>
            <a:r>
              <a:rPr lang="ko-KR" sz="2200" b="1" i="0" u="none" strike="noStrike">
                <a:solidFill>
                  <a:srgbClr val="000000"/>
                </a:solidFill>
                <a:ea typeface="Pretendard Regular"/>
              </a:rPr>
              <a:t>파일에서</a:t>
            </a:r>
            <a:r>
              <a:rPr lang="en-US" sz="2200" b="1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1" i="0" u="none" strike="noStrike">
                <a:solidFill>
                  <a:srgbClr val="000000"/>
                </a:solidFill>
                <a:ea typeface="Pretendard Regular"/>
              </a:rPr>
              <a:t>가져온</a:t>
            </a:r>
            <a:r>
              <a:rPr lang="en-US" sz="2200" b="1" i="0" u="none" strike="noStrike">
                <a:solidFill>
                  <a:srgbClr val="000000"/>
                </a:solidFill>
                <a:latin typeface="Pretendard Regular"/>
              </a:rPr>
              <a:t> gender, age, purpose </a:t>
            </a:r>
          </a:p>
          <a:p>
            <a:pPr lvl="0" algn="l">
              <a:lnSpc>
                <a:spcPct val="141100"/>
              </a:lnSpc>
            </a:pPr>
            <a:r>
              <a:rPr lang="ko-KR" sz="2200" b="1" i="0" u="none" strike="noStrike">
                <a:solidFill>
                  <a:srgbClr val="000000"/>
                </a:solidFill>
                <a:ea typeface="Pretendard Regular"/>
              </a:rPr>
              <a:t>데이터</a:t>
            </a:r>
            <a:r>
              <a:rPr lang="en-US" sz="2200" b="1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1" i="0" u="none" strike="noStrike">
                <a:solidFill>
                  <a:srgbClr val="000000"/>
                </a:solidFill>
                <a:ea typeface="Pretendard Regular"/>
              </a:rPr>
              <a:t>프레임</a:t>
            </a:r>
            <a:r>
              <a:rPr lang="en-US" sz="2200" b="1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1" i="0" u="none" strike="noStrike">
                <a:solidFill>
                  <a:srgbClr val="000000"/>
                </a:solidFill>
                <a:ea typeface="Pretendard Regular"/>
              </a:rPr>
              <a:t>확인</a:t>
            </a:r>
            <a:r>
              <a:rPr lang="en-US" sz="2200" b="1" i="0" u="none" strike="noStrike">
                <a:solidFill>
                  <a:srgbClr val="000000"/>
                </a:solidFill>
                <a:latin typeface="Pretendard Regular"/>
              </a:rPr>
              <a:t>  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899400" y="5092700"/>
            <a:ext cx="7366000" cy="863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en-US" sz="2200" b="1" i="0" u="none" strike="noStrike">
                <a:solidFill>
                  <a:srgbClr val="000000"/>
                </a:solidFill>
                <a:latin typeface="Pretendard Regular"/>
              </a:rPr>
              <a:t>isnull().sum() </a:t>
            </a:r>
            <a:r>
              <a:rPr lang="ko-KR" sz="2200" b="1" i="0" u="none" strike="noStrike">
                <a:solidFill>
                  <a:srgbClr val="000000"/>
                </a:solidFill>
                <a:ea typeface="Pretendard Regular"/>
              </a:rPr>
              <a:t>을</a:t>
            </a:r>
            <a:r>
              <a:rPr lang="en-US" sz="2200" b="1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1" i="0" u="none" strike="noStrike">
                <a:solidFill>
                  <a:srgbClr val="000000"/>
                </a:solidFill>
                <a:ea typeface="Pretendard Regular"/>
              </a:rPr>
              <a:t>통해</a:t>
            </a:r>
            <a:r>
              <a:rPr lang="en-US" sz="2200" b="1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1" i="0" u="none" strike="noStrike">
                <a:solidFill>
                  <a:srgbClr val="000000"/>
                </a:solidFill>
                <a:ea typeface="Pretendard Regular"/>
              </a:rPr>
              <a:t>결측치를</a:t>
            </a:r>
            <a:r>
              <a:rPr lang="en-US" sz="2200" b="1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1" i="0" u="none" strike="noStrike">
                <a:solidFill>
                  <a:srgbClr val="000000"/>
                </a:solidFill>
                <a:ea typeface="Pretendard Regular"/>
              </a:rPr>
              <a:t>찾고</a:t>
            </a:r>
            <a:r>
              <a:rPr lang="en-US" sz="2200" b="1" i="0" u="none" strike="noStrike">
                <a:solidFill>
                  <a:srgbClr val="000000"/>
                </a:solidFill>
                <a:latin typeface="Pretendard Regular"/>
              </a:rPr>
              <a:t>,</a:t>
            </a:r>
          </a:p>
          <a:p>
            <a:pPr lvl="0" algn="l">
              <a:lnSpc>
                <a:spcPct val="141100"/>
              </a:lnSpc>
            </a:pPr>
            <a:r>
              <a:rPr lang="en-US" sz="2200" b="1" i="0" u="none" strike="noStrike">
                <a:solidFill>
                  <a:srgbClr val="000000"/>
                </a:solidFill>
                <a:latin typeface="Pretendard Regular"/>
              </a:rPr>
              <a:t>dropna()</a:t>
            </a:r>
            <a:r>
              <a:rPr lang="ko-KR" sz="2200" b="1" i="0" u="none" strike="noStrike">
                <a:solidFill>
                  <a:srgbClr val="000000"/>
                </a:solidFill>
                <a:ea typeface="Pretendard Regular"/>
              </a:rPr>
              <a:t>를</a:t>
            </a:r>
            <a:r>
              <a:rPr lang="en-US" sz="2200" b="1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1" i="0" u="none" strike="noStrike">
                <a:solidFill>
                  <a:srgbClr val="000000"/>
                </a:solidFill>
                <a:ea typeface="Pretendard Regular"/>
              </a:rPr>
              <a:t>이용하여</a:t>
            </a:r>
            <a:r>
              <a:rPr lang="en-US" sz="2200" b="1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1" i="0" u="none" strike="noStrike">
                <a:solidFill>
                  <a:srgbClr val="000000"/>
                </a:solidFill>
                <a:ea typeface="Pretendard Regular"/>
              </a:rPr>
              <a:t>삭제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0" y="5143500"/>
            <a:ext cx="18300700" cy="51689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00" y="571500"/>
            <a:ext cx="17043400" cy="9156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7600" y="419100"/>
            <a:ext cx="2832100" cy="14986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511300" y="787400"/>
            <a:ext cx="2044700" cy="647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en-US" sz="1900" b="0" i="0" u="none" strike="noStrike" spc="100">
                <a:solidFill>
                  <a:srgbClr val="FFFFFF"/>
                </a:solidFill>
                <a:latin typeface="Pretendard Medium"/>
              </a:rPr>
              <a:t>Chapter</a:t>
            </a:r>
          </a:p>
          <a:p>
            <a:pPr lvl="0" algn="ctr">
              <a:lnSpc>
                <a:spcPct val="107899"/>
              </a:lnSpc>
            </a:pPr>
            <a:r>
              <a:rPr lang="en-US" sz="1900" b="0" i="0" u="none" strike="noStrike" spc="100">
                <a:solidFill>
                  <a:srgbClr val="FFFFFF"/>
                </a:solidFill>
                <a:latin typeface="Pretendard Medium"/>
              </a:rPr>
              <a:t>02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1400" y="3695700"/>
            <a:ext cx="1447800" cy="14478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0800" y="3136900"/>
            <a:ext cx="6248400" cy="2413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84300" y="6096000"/>
            <a:ext cx="12077700" cy="29083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>
            <a:alphaModFix amt="50000"/>
          </a:blip>
          <a:stretch>
            <a:fillRect/>
          </a:stretch>
        </p:blipFill>
        <p:spPr>
          <a:xfrm rot="-5400000">
            <a:off x="11696700" y="-558800"/>
            <a:ext cx="1295400" cy="84836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-5400000">
            <a:off x="11696700" y="901700"/>
            <a:ext cx="1295400" cy="84836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659100" y="3314700"/>
            <a:ext cx="762000" cy="7620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659100" y="4838700"/>
            <a:ext cx="762000" cy="7620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77000" y="4457700"/>
            <a:ext cx="1155700" cy="6477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8343900" y="3251200"/>
            <a:ext cx="7366000" cy="863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en-US" sz="2200" b="1" i="0" u="none" strike="noStrike">
                <a:solidFill>
                  <a:srgbClr val="000000"/>
                </a:solidFill>
                <a:latin typeface="Pretendard Regular"/>
              </a:rPr>
              <a:t>head(), tail()</a:t>
            </a:r>
            <a:r>
              <a:rPr lang="ko-KR" sz="2200" b="1" i="0" u="none" strike="noStrike">
                <a:solidFill>
                  <a:srgbClr val="000000"/>
                </a:solidFill>
                <a:ea typeface="Pretendard Regular"/>
              </a:rPr>
              <a:t>로</a:t>
            </a:r>
            <a:r>
              <a:rPr lang="en-US" sz="2200" b="1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1" i="0" u="none" strike="noStrike">
                <a:solidFill>
                  <a:srgbClr val="000000"/>
                </a:solidFill>
                <a:ea typeface="Pretendard Regular"/>
              </a:rPr>
              <a:t>성별</a:t>
            </a:r>
            <a:r>
              <a:rPr lang="en-US" sz="2200" b="1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1" i="0" u="none" strike="noStrike">
                <a:solidFill>
                  <a:srgbClr val="000000"/>
                </a:solidFill>
                <a:ea typeface="Pretendard Regular"/>
              </a:rPr>
              <a:t>컬럼에</a:t>
            </a:r>
            <a:r>
              <a:rPr lang="en-US" sz="2200" b="1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1" i="0" u="none" strike="noStrike">
                <a:solidFill>
                  <a:srgbClr val="000000"/>
                </a:solidFill>
                <a:ea typeface="Pretendard Regular"/>
              </a:rPr>
              <a:t>성별이</a:t>
            </a:r>
            <a:r>
              <a:rPr lang="en-US" sz="2200" b="1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1" i="0" u="none" strike="noStrike">
                <a:solidFill>
                  <a:srgbClr val="000000"/>
                </a:solidFill>
                <a:ea typeface="Pretendard Regular"/>
              </a:rPr>
              <a:t>아닌</a:t>
            </a:r>
            <a:r>
              <a:rPr lang="en-US" sz="2200" b="1" i="0" u="none" strike="noStrike">
                <a:solidFill>
                  <a:srgbClr val="000000"/>
                </a:solidFill>
                <a:latin typeface="Pretendard Regular"/>
              </a:rPr>
              <a:t> '</a:t>
            </a:r>
            <a:r>
              <a:rPr lang="ko-KR" sz="2200" b="1" i="0" u="none" strike="noStrike">
                <a:solidFill>
                  <a:srgbClr val="000000"/>
                </a:solidFill>
                <a:ea typeface="Pretendard Regular"/>
              </a:rPr>
              <a:t>승무원</a:t>
            </a:r>
            <a:r>
              <a:rPr lang="en-US" sz="2200" b="1" i="0" u="none" strike="noStrike">
                <a:solidFill>
                  <a:srgbClr val="000000"/>
                </a:solidFill>
                <a:latin typeface="Pretendard Regular"/>
              </a:rPr>
              <a:t>' </a:t>
            </a:r>
            <a:r>
              <a:rPr lang="ko-KR" sz="2200" b="1" i="0" u="none" strike="noStrike">
                <a:solidFill>
                  <a:srgbClr val="000000"/>
                </a:solidFill>
                <a:ea typeface="Pretendard Regular"/>
              </a:rPr>
              <a:t>값</a:t>
            </a:r>
            <a:r>
              <a:rPr lang="en-US" sz="2200" b="1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1" i="0" u="none" strike="noStrike">
                <a:solidFill>
                  <a:srgbClr val="000000"/>
                </a:solidFill>
                <a:ea typeface="Pretendard Regular"/>
              </a:rPr>
              <a:t>확인</a:t>
            </a:r>
          </a:p>
          <a:p>
            <a:pPr lvl="0" algn="l">
              <a:lnSpc>
                <a:spcPct val="141100"/>
              </a:lnSpc>
            </a:pPr>
            <a:r>
              <a:rPr lang="en-US" sz="2200" b="1" i="0" u="none" strike="noStrike">
                <a:solidFill>
                  <a:srgbClr val="000000"/>
                </a:solidFill>
                <a:latin typeface="Pretendard Regular"/>
              </a:rPr>
              <a:t>* </a:t>
            </a:r>
            <a:r>
              <a:rPr lang="ko-KR" sz="2200" b="1" i="0" u="none" strike="noStrike">
                <a:solidFill>
                  <a:srgbClr val="000000"/>
                </a:solidFill>
                <a:ea typeface="Pretendard Regular"/>
              </a:rPr>
              <a:t>승무원은</a:t>
            </a:r>
            <a:r>
              <a:rPr lang="en-US" sz="2200" b="1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1" i="0" u="none" strike="noStrike">
                <a:solidFill>
                  <a:srgbClr val="000000"/>
                </a:solidFill>
                <a:ea typeface="Pretendard Regular"/>
              </a:rPr>
              <a:t>별도의</a:t>
            </a:r>
            <a:r>
              <a:rPr lang="en-US" sz="2200" b="1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1" i="0" u="none" strike="noStrike">
                <a:solidFill>
                  <a:srgbClr val="000000"/>
                </a:solidFill>
                <a:ea typeface="Pretendard Regular"/>
              </a:rPr>
              <a:t>입국절차로</a:t>
            </a:r>
            <a:r>
              <a:rPr lang="en-US" sz="2200" b="1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1" i="0" u="none" strike="noStrike">
                <a:solidFill>
                  <a:srgbClr val="000000"/>
                </a:solidFill>
                <a:ea typeface="Pretendard Regular"/>
              </a:rPr>
              <a:t>인해</a:t>
            </a:r>
            <a:r>
              <a:rPr lang="en-US" sz="2200" b="1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1" i="0" u="none" strike="noStrike">
                <a:solidFill>
                  <a:srgbClr val="000000"/>
                </a:solidFill>
                <a:ea typeface="Pretendard Regular"/>
              </a:rPr>
              <a:t>성별</a:t>
            </a:r>
            <a:r>
              <a:rPr lang="en-US" sz="2200" b="1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1" i="0" u="none" strike="noStrike">
                <a:solidFill>
                  <a:srgbClr val="000000"/>
                </a:solidFill>
                <a:ea typeface="Pretendard Regular"/>
              </a:rPr>
              <a:t>통계가</a:t>
            </a:r>
            <a:r>
              <a:rPr lang="en-US" sz="2200" b="1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1" i="0" u="none" strike="noStrike">
                <a:solidFill>
                  <a:srgbClr val="000000"/>
                </a:solidFill>
                <a:ea typeface="Pretendard Regular"/>
              </a:rPr>
              <a:t>나오지</a:t>
            </a:r>
            <a:r>
              <a:rPr lang="en-US" sz="2200" b="1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1" i="0" u="none" strike="noStrike">
                <a:solidFill>
                  <a:srgbClr val="000000"/>
                </a:solidFill>
                <a:ea typeface="Pretendard Regular"/>
              </a:rPr>
              <a:t>않음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343900" y="4965700"/>
            <a:ext cx="73660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en-US" sz="2200" b="1" i="0" u="none" strike="noStrike">
                <a:solidFill>
                  <a:srgbClr val="000000"/>
                </a:solidFill>
                <a:latin typeface="Pretendard Regular"/>
              </a:rPr>
              <a:t>drop()</a:t>
            </a:r>
            <a:r>
              <a:rPr lang="ko-KR" sz="2200" b="1" i="0" u="none" strike="noStrike">
                <a:solidFill>
                  <a:srgbClr val="000000"/>
                </a:solidFill>
                <a:ea typeface="Pretendard Regular"/>
              </a:rPr>
              <a:t>을</a:t>
            </a:r>
            <a:r>
              <a:rPr lang="en-US" sz="2200" b="1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1" i="0" u="none" strike="noStrike">
                <a:solidFill>
                  <a:srgbClr val="000000"/>
                </a:solidFill>
                <a:ea typeface="Pretendard Regular"/>
              </a:rPr>
              <a:t>사용하여</a:t>
            </a:r>
            <a:r>
              <a:rPr lang="en-US" sz="2200" b="1" i="0" u="none" strike="noStrike">
                <a:solidFill>
                  <a:srgbClr val="000000"/>
                </a:solidFill>
                <a:latin typeface="Pretendard Regular"/>
              </a:rPr>
              <a:t> '</a:t>
            </a:r>
            <a:r>
              <a:rPr lang="ko-KR" sz="2200" b="1" i="0" u="none" strike="noStrike">
                <a:solidFill>
                  <a:srgbClr val="000000"/>
                </a:solidFill>
                <a:ea typeface="Pretendard Regular"/>
              </a:rPr>
              <a:t>승무원</a:t>
            </a:r>
            <a:r>
              <a:rPr lang="en-US" sz="2200" b="1" i="0" u="none" strike="noStrike">
                <a:solidFill>
                  <a:srgbClr val="000000"/>
                </a:solidFill>
                <a:latin typeface="Pretendard Regular"/>
              </a:rPr>
              <a:t>'</a:t>
            </a:r>
            <a:r>
              <a:rPr lang="ko-KR" sz="2200" b="1" i="0" u="none" strike="noStrike">
                <a:solidFill>
                  <a:srgbClr val="000000"/>
                </a:solidFill>
                <a:ea typeface="Pretendard Regular"/>
              </a:rPr>
              <a:t>값</a:t>
            </a:r>
            <a:r>
              <a:rPr lang="en-US" sz="2200" b="1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1" i="0" u="none" strike="noStrike">
                <a:solidFill>
                  <a:srgbClr val="000000"/>
                </a:solidFill>
                <a:ea typeface="Pretendard Regular"/>
              </a:rPr>
              <a:t>삭제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58800" y="1143000"/>
            <a:ext cx="171831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5500" b="0" i="0" u="none" strike="noStrike">
                <a:solidFill>
                  <a:srgbClr val="00074E"/>
                </a:solidFill>
                <a:ea typeface="Pretendard SemiBold"/>
              </a:rPr>
              <a:t>데이터</a:t>
            </a:r>
            <a:r>
              <a:rPr lang="en-US" sz="5500" b="0" i="0" u="none" strike="noStrike">
                <a:solidFill>
                  <a:srgbClr val="00074E"/>
                </a:solidFill>
                <a:latin typeface="Pretendard SemiBold"/>
              </a:rPr>
              <a:t> </a:t>
            </a:r>
            <a:r>
              <a:rPr lang="ko-KR" sz="5500" b="0" i="0" u="none" strike="noStrike">
                <a:solidFill>
                  <a:srgbClr val="00074E"/>
                </a:solidFill>
                <a:ea typeface="Pretendard SemiBold"/>
              </a:rPr>
              <a:t>전처리</a:t>
            </a:r>
            <a:r>
              <a:rPr lang="en-US" sz="5500" b="0" i="0" u="none" strike="noStrike">
                <a:solidFill>
                  <a:srgbClr val="00074E"/>
                </a:solidFill>
                <a:latin typeface="Pretendard SemiBold"/>
              </a:rPr>
              <a:t> - </a:t>
            </a:r>
            <a:r>
              <a:rPr lang="ko-KR" sz="5500" b="0" i="0" u="none" strike="noStrike">
                <a:solidFill>
                  <a:srgbClr val="00074E"/>
                </a:solidFill>
                <a:ea typeface="Pretendard SemiBold"/>
              </a:rPr>
              <a:t>불필요한</a:t>
            </a:r>
            <a:r>
              <a:rPr lang="en-US" sz="5500" b="0" i="0" u="none" strike="noStrike">
                <a:solidFill>
                  <a:srgbClr val="00074E"/>
                </a:solidFill>
                <a:latin typeface="Pretendard SemiBold"/>
              </a:rPr>
              <a:t> </a:t>
            </a:r>
            <a:r>
              <a:rPr lang="ko-KR" sz="5500" b="0" i="0" u="none" strike="noStrike">
                <a:solidFill>
                  <a:srgbClr val="00074E"/>
                </a:solidFill>
                <a:ea typeface="Pretendard SemiBold"/>
              </a:rPr>
              <a:t>데이터</a:t>
            </a:r>
            <a:r>
              <a:rPr lang="en-US" sz="5500" b="0" i="0" u="none" strike="noStrike">
                <a:solidFill>
                  <a:srgbClr val="00074E"/>
                </a:solidFill>
                <a:latin typeface="Pretendard SemiBold"/>
              </a:rPr>
              <a:t> </a:t>
            </a:r>
            <a:r>
              <a:rPr lang="ko-KR" sz="5500" b="0" i="0" u="none" strike="noStrike">
                <a:solidFill>
                  <a:srgbClr val="00074E"/>
                </a:solidFill>
                <a:ea typeface="Pretendard SemiBold"/>
              </a:rPr>
              <a:t>처리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0" y="5143500"/>
            <a:ext cx="18300700" cy="51689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00" y="571500"/>
            <a:ext cx="17043400" cy="9156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7600" y="419100"/>
            <a:ext cx="2832100" cy="14986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511300" y="787400"/>
            <a:ext cx="2044700" cy="647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en-US" sz="1900" b="0" i="0" u="none" strike="noStrike" spc="100">
                <a:solidFill>
                  <a:srgbClr val="FFFFFF"/>
                </a:solidFill>
                <a:latin typeface="Pretendard Medium"/>
              </a:rPr>
              <a:t>Chapter</a:t>
            </a:r>
          </a:p>
          <a:p>
            <a:pPr lvl="0" algn="ctr">
              <a:lnSpc>
                <a:spcPct val="107899"/>
              </a:lnSpc>
            </a:pPr>
            <a:r>
              <a:rPr lang="en-US" sz="1900" b="0" i="0" u="none" strike="noStrike" spc="100">
                <a:solidFill>
                  <a:srgbClr val="FFFFFF"/>
                </a:solidFill>
                <a:latin typeface="Pretendard Medium"/>
              </a:rPr>
              <a:t>02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1117600" y="3263900"/>
            <a:ext cx="15697200" cy="15875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2032000" y="3606800"/>
            <a:ext cx="2997200" cy="990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3000" b="0" i="0" u="none" strike="noStrike">
                <a:solidFill>
                  <a:srgbClr val="00074E"/>
                </a:solidFill>
                <a:ea typeface="Pretendard SemiBold"/>
              </a:rPr>
              <a:t>가장</a:t>
            </a:r>
            <a:r>
              <a:rPr lang="en-US" sz="3000" b="0" i="0" u="none" strike="noStrike">
                <a:solidFill>
                  <a:srgbClr val="00074E"/>
                </a:solidFill>
                <a:latin typeface="Pretendard SemiBold"/>
              </a:rPr>
              <a:t> </a:t>
            </a:r>
            <a:r>
              <a:rPr lang="ko-KR" sz="3000" b="0" i="0" u="none" strike="noStrike">
                <a:solidFill>
                  <a:srgbClr val="00074E"/>
                </a:solidFill>
                <a:ea typeface="Pretendard SemiBold"/>
              </a:rPr>
              <a:t>많이</a:t>
            </a:r>
            <a:r>
              <a:rPr lang="en-US" sz="3000" b="0" i="0" u="none" strike="noStrike">
                <a:solidFill>
                  <a:srgbClr val="00074E"/>
                </a:solidFill>
                <a:latin typeface="Pretendard SemiBold"/>
              </a:rPr>
              <a:t> </a:t>
            </a:r>
            <a:r>
              <a:rPr lang="ko-KR" sz="3000" b="0" i="0" u="none" strike="noStrike">
                <a:solidFill>
                  <a:srgbClr val="00074E"/>
                </a:solidFill>
                <a:ea typeface="Pretendard SemiBold"/>
              </a:rPr>
              <a:t>방문한</a:t>
            </a:r>
          </a:p>
          <a:p>
            <a:pPr lvl="0" algn="ctr">
              <a:lnSpc>
                <a:spcPct val="99600"/>
              </a:lnSpc>
            </a:pPr>
            <a:r>
              <a:rPr lang="ko-KR" sz="3000" b="0" i="0" u="none" strike="noStrike">
                <a:solidFill>
                  <a:srgbClr val="00074E"/>
                </a:solidFill>
                <a:ea typeface="Pretendard SemiBold"/>
              </a:rPr>
              <a:t>외래관광객</a:t>
            </a:r>
            <a:r>
              <a:rPr lang="en-US" sz="3000" b="0" i="0" u="none" strike="noStrike">
                <a:solidFill>
                  <a:srgbClr val="00074E"/>
                </a:solidFill>
                <a:latin typeface="Pretendard SemiBold"/>
              </a:rPr>
              <a:t> </a:t>
            </a:r>
            <a:r>
              <a:rPr lang="ko-KR" sz="3000" b="0" i="0" u="none" strike="noStrike">
                <a:solidFill>
                  <a:srgbClr val="00074E"/>
                </a:solidFill>
                <a:ea typeface="Pretendard SemiBold"/>
              </a:rPr>
              <a:t>국적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2300" y="5143500"/>
            <a:ext cx="17043400" cy="12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7600" y="3657600"/>
            <a:ext cx="812800" cy="8128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1117600" y="5143500"/>
            <a:ext cx="15697200" cy="15875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2032000" y="5676900"/>
            <a:ext cx="2997200" cy="990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3000" b="0" i="0" u="none" strike="noStrike" dirty="0">
                <a:solidFill>
                  <a:srgbClr val="00074E"/>
                </a:solidFill>
                <a:ea typeface="Pretendard SemiBold"/>
              </a:rPr>
              <a:t>연도별</a:t>
            </a:r>
            <a:r>
              <a:rPr lang="en-US" sz="3000" b="0" i="0" u="none" strike="noStrike" dirty="0">
                <a:solidFill>
                  <a:srgbClr val="00074E"/>
                </a:solidFill>
                <a:latin typeface="Pretendard SemiBold"/>
              </a:rPr>
              <a:t>, </a:t>
            </a:r>
            <a:r>
              <a:rPr lang="ko-KR" sz="3000" b="0" i="0" u="none" strike="noStrike" dirty="0">
                <a:solidFill>
                  <a:srgbClr val="00074E"/>
                </a:solidFill>
                <a:ea typeface="Pretendard SemiBold"/>
              </a:rPr>
              <a:t>성별</a:t>
            </a:r>
          </a:p>
          <a:p>
            <a:pPr lvl="0" algn="ctr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00074E"/>
                </a:solidFill>
                <a:latin typeface="Pretendard SemiBold"/>
              </a:rPr>
              <a:t> </a:t>
            </a:r>
            <a:r>
              <a:rPr lang="ko-KR" sz="3000" b="0" i="0" u="none" strike="noStrike" dirty="0">
                <a:solidFill>
                  <a:srgbClr val="00074E"/>
                </a:solidFill>
                <a:ea typeface="Pretendard SemiBold"/>
              </a:rPr>
              <a:t>방한</a:t>
            </a:r>
            <a:r>
              <a:rPr lang="en-US" sz="3000" b="0" i="0" u="none" strike="noStrike" dirty="0">
                <a:solidFill>
                  <a:srgbClr val="00074E"/>
                </a:solidFill>
                <a:latin typeface="Pretendard SemiBold"/>
              </a:rPr>
              <a:t> </a:t>
            </a:r>
            <a:r>
              <a:rPr lang="ko-KR" sz="3000" b="0" i="0" u="none" strike="noStrike" dirty="0">
                <a:solidFill>
                  <a:srgbClr val="00074E"/>
                </a:solidFill>
                <a:ea typeface="Pretendard SemiBold"/>
              </a:rPr>
              <a:t>외래관광객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2300" y="7023100"/>
            <a:ext cx="17043400" cy="127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17600" y="5740400"/>
            <a:ext cx="812800" cy="8128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1117600" y="6718300"/>
            <a:ext cx="15697200" cy="26670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33500" y="7226300"/>
            <a:ext cx="8318500" cy="10795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388600" y="4279900"/>
            <a:ext cx="6172200" cy="5842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388600" y="2832100"/>
            <a:ext cx="6172200" cy="12573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346700" y="4432300"/>
            <a:ext cx="4343400" cy="1524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346700" y="6527800"/>
            <a:ext cx="4343400" cy="1524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388600" y="5499100"/>
            <a:ext cx="6172200" cy="36830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5588000" y="5346700"/>
            <a:ext cx="4419600" cy="1231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2200" b="1" i="0" u="none" strike="noStrike">
                <a:solidFill>
                  <a:srgbClr val="000000"/>
                </a:solidFill>
                <a:latin typeface="Pretendard Regular"/>
              </a:rPr>
              <a:t>groupby(), sum() </a:t>
            </a:r>
            <a:r>
              <a:rPr lang="ko-KR" sz="2200" b="1" i="0" u="none" strike="noStrike">
                <a:solidFill>
                  <a:srgbClr val="000000"/>
                </a:solidFill>
                <a:ea typeface="Pretendard Regular"/>
              </a:rPr>
              <a:t>사용</a:t>
            </a:r>
          </a:p>
          <a:p>
            <a:pPr lvl="0" algn="l">
              <a:lnSpc>
                <a:spcPct val="124499"/>
              </a:lnSpc>
            </a:pPr>
            <a:r>
              <a:rPr lang="ko-KR" sz="2200" b="1" i="0" u="none" strike="noStrike">
                <a:solidFill>
                  <a:srgbClr val="000000"/>
                </a:solidFill>
                <a:ea typeface="Pretendard Regular"/>
              </a:rPr>
              <a:t>남자</a:t>
            </a:r>
            <a:r>
              <a:rPr lang="en-US" sz="2200" b="1" i="0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200" b="1" i="0" u="none" strike="noStrike">
                <a:solidFill>
                  <a:srgbClr val="000000"/>
                </a:solidFill>
                <a:ea typeface="Pretendard Regular"/>
              </a:rPr>
              <a:t>여자</a:t>
            </a:r>
            <a:r>
              <a:rPr lang="en-US" sz="2200" b="1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1" i="0" u="none" strike="noStrike">
                <a:solidFill>
                  <a:srgbClr val="000000"/>
                </a:solidFill>
                <a:ea typeface="Pretendard Regular"/>
              </a:rPr>
              <a:t>비슷한</a:t>
            </a:r>
            <a:r>
              <a:rPr lang="en-US" sz="2200" b="1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1" i="0" u="none" strike="noStrike">
                <a:solidFill>
                  <a:srgbClr val="000000"/>
                </a:solidFill>
                <a:ea typeface="Pretendard Regular"/>
              </a:rPr>
              <a:t>추세이나</a:t>
            </a:r>
          </a:p>
          <a:p>
            <a:pPr lvl="0" algn="l">
              <a:lnSpc>
                <a:spcPct val="124499"/>
              </a:lnSpc>
            </a:pPr>
            <a:r>
              <a:rPr lang="ko-KR" sz="2200" b="1" i="0" u="none" strike="noStrike">
                <a:solidFill>
                  <a:srgbClr val="000000"/>
                </a:solidFill>
                <a:ea typeface="Pretendard Regular"/>
              </a:rPr>
              <a:t>코로나</a:t>
            </a:r>
            <a:r>
              <a:rPr lang="en-US" sz="2200" b="1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1" i="0" u="none" strike="noStrike">
                <a:solidFill>
                  <a:srgbClr val="000000"/>
                </a:solidFill>
                <a:ea typeface="Pretendard Regular"/>
              </a:rPr>
              <a:t>전</a:t>
            </a:r>
            <a:r>
              <a:rPr lang="en-US" sz="2200" b="1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1" i="0" u="none" strike="noStrike">
                <a:solidFill>
                  <a:srgbClr val="000000"/>
                </a:solidFill>
                <a:ea typeface="Pretendard Regular"/>
              </a:rPr>
              <a:t>수준으로</a:t>
            </a:r>
            <a:r>
              <a:rPr lang="en-US" sz="2200" b="1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1" i="0" u="none" strike="noStrike">
                <a:solidFill>
                  <a:srgbClr val="000000"/>
                </a:solidFill>
                <a:ea typeface="Pretendard Regular"/>
              </a:rPr>
              <a:t>회복하지</a:t>
            </a:r>
            <a:r>
              <a:rPr lang="en-US" sz="2200" b="1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1" i="0" u="none" strike="noStrike">
                <a:solidFill>
                  <a:srgbClr val="000000"/>
                </a:solidFill>
                <a:ea typeface="Pretendard Regular"/>
              </a:rPr>
              <a:t>못함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5588000" y="3644900"/>
            <a:ext cx="4000500" cy="812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2200" b="1" i="0" u="none" strike="noStrike">
                <a:solidFill>
                  <a:srgbClr val="000000"/>
                </a:solidFill>
                <a:latin typeface="Pretendard Regular"/>
              </a:rPr>
              <a:t>max() </a:t>
            </a:r>
            <a:r>
              <a:rPr lang="ko-KR" sz="2200" b="1" i="0" u="none" strike="noStrike">
                <a:solidFill>
                  <a:srgbClr val="000000"/>
                </a:solidFill>
                <a:ea typeface="Pretendard Regular"/>
              </a:rPr>
              <a:t>사용</a:t>
            </a:r>
          </a:p>
          <a:p>
            <a:pPr lvl="0" algn="l">
              <a:lnSpc>
                <a:spcPct val="124499"/>
              </a:lnSpc>
            </a:pPr>
            <a:r>
              <a:rPr lang="en-US" sz="2200" b="1" i="0" u="none" strike="noStrike">
                <a:solidFill>
                  <a:srgbClr val="000000"/>
                </a:solidFill>
                <a:latin typeface="Pretendard Regular"/>
              </a:rPr>
              <a:t>2019</a:t>
            </a:r>
            <a:r>
              <a:rPr lang="ko-KR" sz="2200" b="1" i="0" u="none" strike="noStrike">
                <a:solidFill>
                  <a:srgbClr val="000000"/>
                </a:solidFill>
                <a:ea typeface="Pretendard Regular"/>
              </a:rPr>
              <a:t>년</a:t>
            </a:r>
            <a:r>
              <a:rPr lang="en-US" sz="2200" b="1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1" i="0" u="none" strike="noStrike">
                <a:solidFill>
                  <a:srgbClr val="000000"/>
                </a:solidFill>
                <a:ea typeface="Pretendard Regular"/>
              </a:rPr>
              <a:t>중국</a:t>
            </a:r>
            <a:r>
              <a:rPr lang="en-US" sz="2200" b="1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1" i="0" u="none" strike="noStrike">
                <a:solidFill>
                  <a:srgbClr val="000000"/>
                </a:solidFill>
                <a:ea typeface="Pretendard Regular"/>
              </a:rPr>
              <a:t>여성</a:t>
            </a:r>
            <a:r>
              <a:rPr lang="en-US" sz="2200" b="1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1" i="0" u="none" strike="noStrike">
                <a:solidFill>
                  <a:srgbClr val="000000"/>
                </a:solidFill>
                <a:ea typeface="Pretendard Regular"/>
              </a:rPr>
              <a:t>방문객</a:t>
            </a:r>
            <a:r>
              <a:rPr lang="en-US" sz="2200" b="1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1" i="0" u="none" strike="noStrike">
                <a:solidFill>
                  <a:srgbClr val="000000"/>
                </a:solidFill>
                <a:ea typeface="Pretendard Regular"/>
              </a:rPr>
              <a:t>가장</a:t>
            </a:r>
            <a:r>
              <a:rPr lang="en-US" sz="2200" b="1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1" i="0" u="none" strike="noStrike">
                <a:solidFill>
                  <a:srgbClr val="000000"/>
                </a:solidFill>
                <a:ea typeface="Pretendard Regular"/>
              </a:rPr>
              <a:t>많음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558800" y="1143000"/>
            <a:ext cx="171831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5500" b="0" i="0" u="none" strike="noStrike">
                <a:solidFill>
                  <a:srgbClr val="00074E"/>
                </a:solidFill>
                <a:ea typeface="Pretendard SemiBold"/>
              </a:rPr>
              <a:t>성별</a:t>
            </a:r>
            <a:r>
              <a:rPr lang="en-US" sz="5500" b="0" i="0" u="none" strike="noStrike">
                <a:solidFill>
                  <a:srgbClr val="00074E"/>
                </a:solidFill>
                <a:latin typeface="Pretendard SemiBold"/>
              </a:rPr>
              <a:t> </a:t>
            </a:r>
            <a:r>
              <a:rPr lang="ko-KR" sz="5500" b="0" i="0" u="none" strike="noStrike">
                <a:solidFill>
                  <a:srgbClr val="00074E"/>
                </a:solidFill>
                <a:ea typeface="Pretendard SemiBold"/>
              </a:rPr>
              <a:t>분석</a:t>
            </a:r>
          </a:p>
        </p:txBody>
      </p:sp>
      <p:pic>
        <p:nvPicPr>
          <p:cNvPr id="24" name="Picture 2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-600000">
            <a:off x="13322300" y="6858000"/>
            <a:ext cx="1460500" cy="14478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2052300" y="4292600"/>
            <a:ext cx="1155700" cy="6477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0" y="5143500"/>
            <a:ext cx="18300700" cy="51689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00" y="571500"/>
            <a:ext cx="17043400" cy="9156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7600" y="419100"/>
            <a:ext cx="2832100" cy="14986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511300" y="787400"/>
            <a:ext cx="2044700" cy="647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en-US" sz="1900" b="0" i="0" u="none" strike="noStrike" spc="100">
                <a:solidFill>
                  <a:srgbClr val="FFFFFF"/>
                </a:solidFill>
                <a:latin typeface="Pretendard Medium"/>
              </a:rPr>
              <a:t>Chapter</a:t>
            </a:r>
          </a:p>
          <a:p>
            <a:pPr lvl="0" algn="ctr">
              <a:lnSpc>
                <a:spcPct val="107899"/>
              </a:lnSpc>
            </a:pPr>
            <a:r>
              <a:rPr lang="en-US" sz="1900" b="0" i="0" u="none" strike="noStrike" spc="100">
                <a:solidFill>
                  <a:srgbClr val="FFFFFF"/>
                </a:solidFill>
                <a:latin typeface="Pretendard Medium"/>
              </a:rPr>
              <a:t>02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1117600" y="3263900"/>
            <a:ext cx="15697200" cy="15875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2032000" y="3606800"/>
            <a:ext cx="2997200" cy="990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3000" b="0" i="0" u="none" strike="noStrike">
                <a:solidFill>
                  <a:srgbClr val="00074E"/>
                </a:solidFill>
                <a:ea typeface="Pretendard SemiBold"/>
              </a:rPr>
              <a:t>가장</a:t>
            </a:r>
            <a:r>
              <a:rPr lang="en-US" sz="3000" b="0" i="0" u="none" strike="noStrike">
                <a:solidFill>
                  <a:srgbClr val="00074E"/>
                </a:solidFill>
                <a:latin typeface="Pretendard SemiBold"/>
              </a:rPr>
              <a:t> </a:t>
            </a:r>
            <a:r>
              <a:rPr lang="ko-KR" sz="3000" b="0" i="0" u="none" strike="noStrike">
                <a:solidFill>
                  <a:srgbClr val="00074E"/>
                </a:solidFill>
                <a:ea typeface="Pretendard SemiBold"/>
              </a:rPr>
              <a:t>많이</a:t>
            </a:r>
            <a:r>
              <a:rPr lang="en-US" sz="3000" b="0" i="0" u="none" strike="noStrike">
                <a:solidFill>
                  <a:srgbClr val="00074E"/>
                </a:solidFill>
                <a:latin typeface="Pretendard SemiBold"/>
              </a:rPr>
              <a:t> </a:t>
            </a:r>
            <a:r>
              <a:rPr lang="ko-KR" sz="3000" b="0" i="0" u="none" strike="noStrike">
                <a:solidFill>
                  <a:srgbClr val="00074E"/>
                </a:solidFill>
                <a:ea typeface="Pretendard SemiBold"/>
              </a:rPr>
              <a:t>방문한</a:t>
            </a:r>
          </a:p>
          <a:p>
            <a:pPr lvl="0" algn="ctr">
              <a:lnSpc>
                <a:spcPct val="99600"/>
              </a:lnSpc>
            </a:pPr>
            <a:r>
              <a:rPr lang="ko-KR" sz="3000" b="0" i="0" u="none" strike="noStrike">
                <a:solidFill>
                  <a:srgbClr val="00074E"/>
                </a:solidFill>
                <a:ea typeface="Pretendard SemiBold"/>
              </a:rPr>
              <a:t>외래관광객</a:t>
            </a:r>
            <a:r>
              <a:rPr lang="en-US" sz="3000" b="0" i="0" u="none" strike="noStrike">
                <a:solidFill>
                  <a:srgbClr val="00074E"/>
                </a:solidFill>
                <a:latin typeface="Pretendard SemiBold"/>
              </a:rPr>
              <a:t> </a:t>
            </a:r>
            <a:r>
              <a:rPr lang="ko-KR" sz="3000" b="0" i="0" u="none" strike="noStrike">
                <a:solidFill>
                  <a:srgbClr val="00074E"/>
                </a:solidFill>
                <a:ea typeface="Pretendard SemiBold"/>
              </a:rPr>
              <a:t>연령대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2300" y="5143500"/>
            <a:ext cx="17043400" cy="12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7600" y="3657600"/>
            <a:ext cx="812800" cy="8128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5588000" y="3695700"/>
            <a:ext cx="3162300" cy="812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2200" b="1" i="0" u="none" strike="noStrike" dirty="0" err="1">
                <a:solidFill>
                  <a:srgbClr val="000000"/>
                </a:solidFill>
                <a:latin typeface="Pretendard Regular"/>
              </a:rPr>
              <a:t>groupby</a:t>
            </a:r>
            <a:r>
              <a:rPr lang="en-US" sz="2200" b="1" i="0" u="none" strike="noStrike" dirty="0">
                <a:solidFill>
                  <a:srgbClr val="000000"/>
                </a:solidFill>
                <a:latin typeface="Pretendard Regular"/>
              </a:rPr>
              <a:t>(), sum() </a:t>
            </a:r>
            <a:r>
              <a:rPr lang="ko-KR" sz="2200" b="1" i="0" u="none" strike="noStrike" dirty="0">
                <a:solidFill>
                  <a:srgbClr val="000000"/>
                </a:solidFill>
                <a:ea typeface="Pretendard Regular"/>
              </a:rPr>
              <a:t>사용</a:t>
            </a:r>
          </a:p>
          <a:p>
            <a:pPr lvl="0" algn="l">
              <a:lnSpc>
                <a:spcPct val="124499"/>
              </a:lnSpc>
            </a:pPr>
            <a:r>
              <a:rPr lang="en-US" sz="2200" b="1" i="0" u="none" strike="noStrike" dirty="0">
                <a:solidFill>
                  <a:srgbClr val="000000"/>
                </a:solidFill>
                <a:latin typeface="Pretendard Regular"/>
              </a:rPr>
              <a:t>20-30</a:t>
            </a:r>
            <a:r>
              <a:rPr lang="ko-KR" sz="2200" b="1" i="0" u="none" strike="noStrike" dirty="0">
                <a:solidFill>
                  <a:srgbClr val="000000"/>
                </a:solidFill>
                <a:ea typeface="Pretendard Regular"/>
              </a:rPr>
              <a:t>대가</a:t>
            </a:r>
            <a:r>
              <a:rPr lang="en-US" sz="2200" b="1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1" i="0" u="none" strike="noStrike" dirty="0">
                <a:solidFill>
                  <a:srgbClr val="000000"/>
                </a:solidFill>
                <a:ea typeface="Pretendard Regular"/>
              </a:rPr>
              <a:t>많이</a:t>
            </a:r>
            <a:r>
              <a:rPr lang="en-US" sz="2200" b="1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1" i="0" u="none" strike="noStrike" dirty="0">
                <a:solidFill>
                  <a:srgbClr val="000000"/>
                </a:solidFill>
                <a:ea typeface="Pretendard Regular"/>
              </a:rPr>
              <a:t>방문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1117600" y="5168900"/>
            <a:ext cx="15697200" cy="25527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2057400" y="5981700"/>
            <a:ext cx="2997200" cy="990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3000" b="0" i="0" u="none" strike="noStrike" dirty="0">
                <a:solidFill>
                  <a:srgbClr val="00074E"/>
                </a:solidFill>
                <a:ea typeface="Pretendard SemiBold"/>
              </a:rPr>
              <a:t>연도별</a:t>
            </a:r>
            <a:r>
              <a:rPr lang="en-US" sz="3000" b="0" i="0" u="none" strike="noStrike" dirty="0">
                <a:solidFill>
                  <a:srgbClr val="00074E"/>
                </a:solidFill>
                <a:latin typeface="Pretendard SemiBold"/>
              </a:rPr>
              <a:t>, </a:t>
            </a:r>
            <a:r>
              <a:rPr lang="ko-KR" sz="3000" b="0" i="0" u="none" strike="noStrike" dirty="0">
                <a:solidFill>
                  <a:srgbClr val="00074E"/>
                </a:solidFill>
                <a:ea typeface="Pretendard SemiBold"/>
              </a:rPr>
              <a:t>연령별</a:t>
            </a:r>
          </a:p>
          <a:p>
            <a:pPr lvl="0" algn="ctr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00074E"/>
                </a:solidFill>
                <a:latin typeface="Pretendard SemiBold"/>
              </a:rPr>
              <a:t> </a:t>
            </a:r>
            <a:r>
              <a:rPr lang="ko-KR" sz="3000" b="0" i="0" u="none" strike="noStrike" dirty="0">
                <a:solidFill>
                  <a:srgbClr val="00074E"/>
                </a:solidFill>
                <a:ea typeface="Pretendard SemiBold"/>
              </a:rPr>
              <a:t>방한</a:t>
            </a:r>
            <a:r>
              <a:rPr lang="en-US" sz="3000" b="0" i="0" u="none" strike="noStrike" dirty="0">
                <a:solidFill>
                  <a:srgbClr val="00074E"/>
                </a:solidFill>
                <a:latin typeface="Pretendard SemiBold"/>
              </a:rPr>
              <a:t> </a:t>
            </a:r>
            <a:r>
              <a:rPr lang="ko-KR" sz="3000" b="0" i="0" u="none" strike="noStrike" dirty="0">
                <a:solidFill>
                  <a:srgbClr val="00074E"/>
                </a:solidFill>
                <a:ea typeface="Pretendard SemiBold"/>
              </a:rPr>
              <a:t>외래관광객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2300" y="7023100"/>
            <a:ext cx="17043400" cy="127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43000" y="6045200"/>
            <a:ext cx="812800" cy="8128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769600" y="1308100"/>
            <a:ext cx="6184900" cy="36195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35600" y="4457700"/>
            <a:ext cx="2768600" cy="1524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684435" y="2755900"/>
            <a:ext cx="1155700" cy="7620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575300" y="6096000"/>
            <a:ext cx="4229100" cy="1524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5588000" y="5372100"/>
            <a:ext cx="4927600" cy="290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2200" b="1" i="0" u="none" strike="noStrike" dirty="0" err="1">
                <a:solidFill>
                  <a:srgbClr val="000000"/>
                </a:solidFill>
                <a:latin typeface="Pretendard Regular"/>
              </a:rPr>
              <a:t>groupby</a:t>
            </a:r>
            <a:r>
              <a:rPr lang="en-US" sz="2200" b="1" i="0" u="none" strike="noStrike" dirty="0">
                <a:solidFill>
                  <a:srgbClr val="000000"/>
                </a:solidFill>
                <a:latin typeface="Pretendard Regular"/>
              </a:rPr>
              <a:t>(), sum() </a:t>
            </a:r>
            <a:r>
              <a:rPr lang="ko-KR" sz="2200" b="1" i="0" u="none" strike="noStrike" dirty="0">
                <a:solidFill>
                  <a:srgbClr val="000000"/>
                </a:solidFill>
                <a:ea typeface="Pretendard Regular"/>
              </a:rPr>
              <a:t>사용</a:t>
            </a:r>
          </a:p>
          <a:p>
            <a:pPr lvl="0" algn="l">
              <a:lnSpc>
                <a:spcPct val="124499"/>
              </a:lnSpc>
            </a:pPr>
            <a:r>
              <a:rPr lang="en-US" sz="2200" b="1" i="0" u="none" strike="noStrike" dirty="0">
                <a:solidFill>
                  <a:srgbClr val="000000"/>
                </a:solidFill>
                <a:latin typeface="Pretendard Regular"/>
              </a:rPr>
              <a:t>20, 30, 40, 50 </a:t>
            </a:r>
            <a:r>
              <a:rPr lang="ko-KR" sz="2200" b="1" i="0" u="none" strike="noStrike" dirty="0">
                <a:solidFill>
                  <a:srgbClr val="000000"/>
                </a:solidFill>
                <a:ea typeface="Pretendard Regular"/>
              </a:rPr>
              <a:t>대에서</a:t>
            </a:r>
            <a:r>
              <a:rPr lang="en-US" sz="2200" b="1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1" i="0" u="none" strike="noStrike" dirty="0">
                <a:solidFill>
                  <a:srgbClr val="000000"/>
                </a:solidFill>
                <a:ea typeface="Pretendard Regular"/>
              </a:rPr>
              <a:t>추세가</a:t>
            </a:r>
            <a:r>
              <a:rPr lang="en-US" sz="2200" b="1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1" i="0" u="none" strike="noStrike" dirty="0">
                <a:solidFill>
                  <a:srgbClr val="000000"/>
                </a:solidFill>
                <a:ea typeface="Pretendard Regular"/>
              </a:rPr>
              <a:t>비슷함</a:t>
            </a:r>
          </a:p>
          <a:p>
            <a:pPr lvl="0" algn="l">
              <a:lnSpc>
                <a:spcPct val="124499"/>
              </a:lnSpc>
            </a:pPr>
            <a:r>
              <a:rPr lang="ko-KR" sz="2200" b="1" i="0" u="none" strike="noStrike" dirty="0">
                <a:solidFill>
                  <a:srgbClr val="000000"/>
                </a:solidFill>
                <a:ea typeface="Pretendard Regular"/>
              </a:rPr>
              <a:t>코로나</a:t>
            </a:r>
            <a:r>
              <a:rPr lang="en-US" sz="2200" b="1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1" i="0" u="none" strike="noStrike" dirty="0">
                <a:solidFill>
                  <a:srgbClr val="000000"/>
                </a:solidFill>
                <a:ea typeface="Pretendard Regular"/>
              </a:rPr>
              <a:t>때</a:t>
            </a:r>
            <a:r>
              <a:rPr lang="en-US" sz="2200" b="1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1" i="0" u="none" strike="noStrike" dirty="0">
                <a:solidFill>
                  <a:srgbClr val="000000"/>
                </a:solidFill>
                <a:ea typeface="Pretendard Regular"/>
              </a:rPr>
              <a:t>하락했다가</a:t>
            </a:r>
            <a:r>
              <a:rPr lang="en-US" sz="2200" b="1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1" i="0" u="none" strike="noStrike" dirty="0">
                <a:solidFill>
                  <a:srgbClr val="000000"/>
                </a:solidFill>
                <a:ea typeface="Pretendard Regular"/>
              </a:rPr>
              <a:t>상승세</a:t>
            </a:r>
          </a:p>
          <a:p>
            <a:pPr lvl="0" algn="l">
              <a:lnSpc>
                <a:spcPct val="124499"/>
              </a:lnSpc>
            </a:pPr>
            <a:r>
              <a:rPr lang="ko-KR" sz="2200" b="1" i="0" u="none" strike="noStrike" dirty="0">
                <a:solidFill>
                  <a:srgbClr val="000000"/>
                </a:solidFill>
                <a:ea typeface="Pretendard Regular"/>
              </a:rPr>
              <a:t>성별</a:t>
            </a:r>
            <a:r>
              <a:rPr lang="en-US" sz="2200" b="1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1" i="0" u="none" strike="noStrike" dirty="0">
                <a:solidFill>
                  <a:srgbClr val="000000"/>
                </a:solidFill>
                <a:ea typeface="Pretendard Regular"/>
              </a:rPr>
              <a:t>분석에서</a:t>
            </a:r>
            <a:r>
              <a:rPr lang="en-US" sz="2200" b="1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1" i="0" u="none" strike="noStrike" dirty="0">
                <a:solidFill>
                  <a:srgbClr val="000000"/>
                </a:solidFill>
                <a:ea typeface="Pretendard Regular"/>
              </a:rPr>
              <a:t>살펴본</a:t>
            </a:r>
            <a:r>
              <a:rPr lang="en-US" sz="2200" b="1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1" i="0" u="none" strike="noStrike" dirty="0">
                <a:solidFill>
                  <a:srgbClr val="000000"/>
                </a:solidFill>
                <a:ea typeface="Pretendard Regular"/>
              </a:rPr>
              <a:t>것과</a:t>
            </a:r>
            <a:r>
              <a:rPr lang="en-US" sz="2200" b="1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1" i="0" u="none" strike="noStrike" dirty="0">
                <a:solidFill>
                  <a:srgbClr val="000000"/>
                </a:solidFill>
                <a:ea typeface="Pretendard Regular"/>
              </a:rPr>
              <a:t>똑같이</a:t>
            </a:r>
          </a:p>
          <a:p>
            <a:pPr lvl="0" algn="l">
              <a:lnSpc>
                <a:spcPct val="124499"/>
              </a:lnSpc>
            </a:pPr>
            <a:r>
              <a:rPr lang="ko-KR" sz="2200" b="1" i="0" u="none" strike="noStrike" dirty="0">
                <a:solidFill>
                  <a:srgbClr val="000000"/>
                </a:solidFill>
                <a:ea typeface="Pretendard Regular"/>
              </a:rPr>
              <a:t>아직까지</a:t>
            </a:r>
            <a:r>
              <a:rPr lang="en-US" sz="2200" b="1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1" i="0" u="none" strike="noStrike" dirty="0">
                <a:solidFill>
                  <a:srgbClr val="000000"/>
                </a:solidFill>
                <a:ea typeface="Pretendard Regular"/>
              </a:rPr>
              <a:t>코로나</a:t>
            </a:r>
            <a:r>
              <a:rPr lang="en-US" sz="2200" b="1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1" i="0" u="none" strike="noStrike" dirty="0">
                <a:solidFill>
                  <a:srgbClr val="000000"/>
                </a:solidFill>
                <a:ea typeface="Pretendard Regular"/>
              </a:rPr>
              <a:t>전</a:t>
            </a:r>
            <a:r>
              <a:rPr lang="en-US" sz="2200" b="1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1" i="0" u="none" strike="noStrike" dirty="0">
                <a:solidFill>
                  <a:srgbClr val="000000"/>
                </a:solidFill>
                <a:ea typeface="Pretendard Regular"/>
              </a:rPr>
              <a:t>수준으로</a:t>
            </a:r>
            <a:r>
              <a:rPr lang="en-US" sz="2200" b="1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1" i="0" u="none" strike="noStrike" dirty="0">
                <a:solidFill>
                  <a:srgbClr val="000000"/>
                </a:solidFill>
                <a:ea typeface="Pretendard Regular"/>
              </a:rPr>
              <a:t>회복하지</a:t>
            </a:r>
            <a:r>
              <a:rPr lang="en-US" sz="2200" b="1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1" i="0" u="none" strike="noStrike" dirty="0">
                <a:solidFill>
                  <a:srgbClr val="000000"/>
                </a:solidFill>
                <a:ea typeface="Pretendard Regular"/>
              </a:rPr>
              <a:t>못함</a:t>
            </a:r>
          </a:p>
          <a:p>
            <a:pPr lvl="0" algn="l">
              <a:lnSpc>
                <a:spcPct val="124499"/>
              </a:lnSpc>
            </a:pPr>
            <a:endParaRPr lang="ko-KR" sz="2200" b="1" i="0" u="none" strike="noStrike" dirty="0">
              <a:solidFill>
                <a:srgbClr val="000000"/>
              </a:solidFill>
              <a:ea typeface="Pretendard Regular"/>
            </a:endParaRPr>
          </a:p>
          <a:p>
            <a:pPr lvl="0" algn="l">
              <a:lnSpc>
                <a:spcPct val="124499"/>
              </a:lnSpc>
            </a:pPr>
            <a:endParaRPr lang="ko-KR" sz="2200" b="1" i="0" u="none" strike="noStrike" dirty="0">
              <a:solidFill>
                <a:srgbClr val="000000"/>
              </a:solidFill>
              <a:ea typeface="Pretendard Regular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558800" y="1143000"/>
            <a:ext cx="171831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5500" b="0" i="0" u="none" strike="noStrike">
                <a:solidFill>
                  <a:srgbClr val="00074E"/>
                </a:solidFill>
                <a:ea typeface="Pretendard SemiBold"/>
              </a:rPr>
              <a:t>연령대</a:t>
            </a:r>
            <a:r>
              <a:rPr lang="en-US" sz="5500" b="0" i="0" u="none" strike="noStrike">
                <a:solidFill>
                  <a:srgbClr val="00074E"/>
                </a:solidFill>
                <a:latin typeface="Pretendard SemiBold"/>
              </a:rPr>
              <a:t> </a:t>
            </a:r>
            <a:r>
              <a:rPr lang="ko-KR" sz="5500" b="0" i="0" u="none" strike="noStrike">
                <a:solidFill>
                  <a:srgbClr val="00074E"/>
                </a:solidFill>
                <a:ea typeface="Pretendard SemiBold"/>
              </a:rPr>
              <a:t>분석</a:t>
            </a:r>
          </a:p>
        </p:txBody>
      </p:sp>
      <p:pic>
        <p:nvPicPr>
          <p:cNvPr id="23" name="Picture 6">
            <a:extLst>
              <a:ext uri="{FF2B5EF4-FFF2-40B4-BE49-F238E27FC236}">
                <a16:creationId xmlns:a16="http://schemas.microsoft.com/office/drawing/2014/main" id="{CDFB17A4-4635-428E-BCE7-77A20B25AACA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1120588" y="7899400"/>
            <a:ext cx="15697200" cy="1587500"/>
          </a:xfrm>
          <a:prstGeom prst="rect">
            <a:avLst/>
          </a:prstGeom>
        </p:spPr>
      </p:pic>
      <p:sp>
        <p:nvSpPr>
          <p:cNvPr id="24" name="TextBox 7">
            <a:extLst>
              <a:ext uri="{FF2B5EF4-FFF2-40B4-BE49-F238E27FC236}">
                <a16:creationId xmlns:a16="http://schemas.microsoft.com/office/drawing/2014/main" id="{B917B35C-5A9B-4D57-9774-0C475C55733F}"/>
              </a:ext>
            </a:extLst>
          </p:cNvPr>
          <p:cNvSpPr txBox="1"/>
          <p:nvPr/>
        </p:nvSpPr>
        <p:spPr>
          <a:xfrm>
            <a:off x="2034988" y="8242300"/>
            <a:ext cx="2997200" cy="990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3000" b="0" i="0" u="none" strike="noStrike" dirty="0">
                <a:solidFill>
                  <a:srgbClr val="00074E"/>
                </a:solidFill>
                <a:ea typeface="Pretendard SemiBold"/>
              </a:rPr>
              <a:t>가장</a:t>
            </a:r>
            <a:r>
              <a:rPr lang="en-US" sz="3000" b="0" i="0" u="none" strike="noStrike" dirty="0">
                <a:solidFill>
                  <a:srgbClr val="00074E"/>
                </a:solidFill>
                <a:latin typeface="Pretendard SemiBold"/>
              </a:rPr>
              <a:t> </a:t>
            </a:r>
            <a:r>
              <a:rPr lang="ko-KR" sz="3000" b="0" i="0" u="none" strike="noStrike" dirty="0">
                <a:solidFill>
                  <a:srgbClr val="00074E"/>
                </a:solidFill>
                <a:ea typeface="Pretendard SemiBold"/>
              </a:rPr>
              <a:t>많이</a:t>
            </a:r>
            <a:r>
              <a:rPr lang="en-US" sz="3000" b="0" i="0" u="none" strike="noStrike" dirty="0">
                <a:solidFill>
                  <a:srgbClr val="00074E"/>
                </a:solidFill>
                <a:latin typeface="Pretendard SemiBold"/>
              </a:rPr>
              <a:t> </a:t>
            </a:r>
            <a:r>
              <a:rPr lang="ko-KR" sz="3000" b="0" i="0" u="none" strike="noStrike" dirty="0">
                <a:solidFill>
                  <a:srgbClr val="00074E"/>
                </a:solidFill>
                <a:ea typeface="Pretendard SemiBold"/>
              </a:rPr>
              <a:t>방문한</a:t>
            </a:r>
          </a:p>
          <a:p>
            <a:pPr lvl="0" algn="ctr">
              <a:lnSpc>
                <a:spcPct val="99600"/>
              </a:lnSpc>
            </a:pPr>
            <a:r>
              <a:rPr lang="ko-KR" sz="3000" b="0" i="0" u="none" strike="noStrike" dirty="0">
                <a:solidFill>
                  <a:srgbClr val="00074E"/>
                </a:solidFill>
                <a:ea typeface="Pretendard SemiBold"/>
              </a:rPr>
              <a:t>외래관광객</a:t>
            </a:r>
            <a:r>
              <a:rPr lang="en-US" sz="3000" b="0" i="0" u="none" strike="noStrike" dirty="0">
                <a:solidFill>
                  <a:srgbClr val="00074E"/>
                </a:solidFill>
                <a:latin typeface="Pretendard SemiBold"/>
              </a:rPr>
              <a:t> </a:t>
            </a:r>
            <a:r>
              <a:rPr lang="ko-KR" sz="3000" b="0" i="0" u="none" strike="noStrike" dirty="0">
                <a:solidFill>
                  <a:srgbClr val="00074E"/>
                </a:solidFill>
                <a:ea typeface="Pretendard SemiBold"/>
              </a:rPr>
              <a:t>연령대</a:t>
            </a:r>
          </a:p>
        </p:txBody>
      </p:sp>
      <p:pic>
        <p:nvPicPr>
          <p:cNvPr id="25" name="Picture 9">
            <a:extLst>
              <a:ext uri="{FF2B5EF4-FFF2-40B4-BE49-F238E27FC236}">
                <a16:creationId xmlns:a16="http://schemas.microsoft.com/office/drawing/2014/main" id="{FA4C0D2D-66E6-4D52-ACCA-BC33117F3E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20588" y="8293100"/>
            <a:ext cx="812800" cy="812800"/>
          </a:xfrm>
          <a:prstGeom prst="rect">
            <a:avLst/>
          </a:prstGeom>
        </p:spPr>
      </p:pic>
      <p:sp>
        <p:nvSpPr>
          <p:cNvPr id="26" name="TextBox 10">
            <a:extLst>
              <a:ext uri="{FF2B5EF4-FFF2-40B4-BE49-F238E27FC236}">
                <a16:creationId xmlns:a16="http://schemas.microsoft.com/office/drawing/2014/main" id="{8D12C99E-5288-4881-AE93-27CE3999E35B}"/>
              </a:ext>
            </a:extLst>
          </p:cNvPr>
          <p:cNvSpPr txBox="1"/>
          <p:nvPr/>
        </p:nvSpPr>
        <p:spPr>
          <a:xfrm>
            <a:off x="5590988" y="8039100"/>
            <a:ext cx="3162300" cy="812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2200" b="1" i="0" u="none" strike="noStrike" dirty="0" err="1">
                <a:solidFill>
                  <a:srgbClr val="000000"/>
                </a:solidFill>
                <a:latin typeface="Pretendard Regular"/>
              </a:rPr>
              <a:t>groupby</a:t>
            </a:r>
            <a:r>
              <a:rPr lang="en-US" sz="2200" b="1" i="0" u="none" strike="noStrike" dirty="0">
                <a:solidFill>
                  <a:srgbClr val="000000"/>
                </a:solidFill>
                <a:latin typeface="Pretendard Regular"/>
              </a:rPr>
              <a:t>(), </a:t>
            </a:r>
            <a:r>
              <a:rPr lang="en-US" sz="2200" b="1" dirty="0">
                <a:solidFill>
                  <a:srgbClr val="000000"/>
                </a:solidFill>
                <a:latin typeface="Pretendard Regular"/>
              </a:rPr>
              <a:t>max</a:t>
            </a:r>
            <a:r>
              <a:rPr lang="en-US" sz="2200" b="1" i="0" u="none" strike="noStrike" dirty="0">
                <a:solidFill>
                  <a:srgbClr val="000000"/>
                </a:solidFill>
                <a:latin typeface="Pretendard Regular"/>
              </a:rPr>
              <a:t>() </a:t>
            </a:r>
            <a:r>
              <a:rPr lang="ko-KR" sz="2200" b="1" i="0" u="none" strike="noStrike" dirty="0">
                <a:solidFill>
                  <a:srgbClr val="000000"/>
                </a:solidFill>
                <a:ea typeface="Pretendard Regular"/>
              </a:rPr>
              <a:t>사용</a:t>
            </a:r>
          </a:p>
          <a:p>
            <a:pPr lvl="0" algn="l">
              <a:lnSpc>
                <a:spcPct val="124499"/>
              </a:lnSpc>
            </a:pPr>
            <a:r>
              <a:rPr lang="ko-KR" altLang="en-US" sz="2200" b="1" dirty="0">
                <a:solidFill>
                  <a:srgbClr val="000000"/>
                </a:solidFill>
                <a:latin typeface="Pretendard Regular"/>
                <a:ea typeface="Pretendard Regular"/>
              </a:rPr>
              <a:t>중국 </a:t>
            </a:r>
            <a:r>
              <a:rPr lang="en-US" altLang="ko-KR" sz="2200" b="1" dirty="0">
                <a:solidFill>
                  <a:srgbClr val="000000"/>
                </a:solidFill>
                <a:latin typeface="Pretendard Regular"/>
                <a:ea typeface="Pretendard Regular"/>
              </a:rPr>
              <a:t>30</a:t>
            </a:r>
            <a:r>
              <a:rPr lang="ko-KR" altLang="en-US" sz="2200" b="1" dirty="0">
                <a:solidFill>
                  <a:srgbClr val="000000"/>
                </a:solidFill>
                <a:latin typeface="Pretendard Regular"/>
                <a:ea typeface="Pretendard Regular"/>
              </a:rPr>
              <a:t>대가 가장 많이 방문</a:t>
            </a:r>
            <a:endParaRPr lang="ko-KR" sz="2200" b="1" i="0" u="none" strike="noStrike" dirty="0">
              <a:solidFill>
                <a:srgbClr val="000000"/>
              </a:solidFill>
              <a:ea typeface="Pretendard Regular"/>
            </a:endParaRPr>
          </a:p>
        </p:txBody>
      </p:sp>
      <p:pic>
        <p:nvPicPr>
          <p:cNvPr id="20" name="Picture 2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794253" y="5372100"/>
            <a:ext cx="6172200" cy="3683000"/>
          </a:xfrm>
          <a:prstGeom prst="rect">
            <a:avLst/>
          </a:prstGeom>
        </p:spPr>
      </p:pic>
      <p:pic>
        <p:nvPicPr>
          <p:cNvPr id="27" name="Picture 17">
            <a:extLst>
              <a:ext uri="{FF2B5EF4-FFF2-40B4-BE49-F238E27FC236}">
                <a16:creationId xmlns:a16="http://schemas.microsoft.com/office/drawing/2014/main" id="{B66F9CB3-F355-4CDF-A8AD-5D1B9C8B313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30476" y="8797552"/>
            <a:ext cx="3162299" cy="152026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33C0C52B-8D5D-4214-BEE6-56E9FDC2D7B6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616"/>
          <a:stretch/>
        </p:blipFill>
        <p:spPr>
          <a:xfrm>
            <a:off x="5460253" y="9076097"/>
            <a:ext cx="5166960" cy="771633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0" y="5143500"/>
            <a:ext cx="18300700" cy="51689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00" y="571500"/>
            <a:ext cx="17043400" cy="9156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7600" y="419100"/>
            <a:ext cx="2832100" cy="14986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511300" y="787400"/>
            <a:ext cx="2044700" cy="647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en-US" sz="1900" b="0" i="0" u="none" strike="noStrike" spc="100">
                <a:solidFill>
                  <a:srgbClr val="FFFFFF"/>
                </a:solidFill>
                <a:latin typeface="Pretendard Medium"/>
              </a:rPr>
              <a:t>Chapter</a:t>
            </a:r>
          </a:p>
          <a:p>
            <a:pPr lvl="0" algn="ctr">
              <a:lnSpc>
                <a:spcPct val="107899"/>
              </a:lnSpc>
            </a:pPr>
            <a:r>
              <a:rPr lang="en-US" sz="1900" b="0" i="0" u="none" strike="noStrike" spc="100">
                <a:solidFill>
                  <a:srgbClr val="FFFFFF"/>
                </a:solidFill>
                <a:latin typeface="Pretendard Medium"/>
              </a:rPr>
              <a:t>02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1117600" y="3251200"/>
            <a:ext cx="15659100" cy="15875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2032000" y="3835400"/>
            <a:ext cx="29972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3000" b="0" i="0" u="none" strike="noStrike" dirty="0">
                <a:solidFill>
                  <a:srgbClr val="00074E"/>
                </a:solidFill>
                <a:ea typeface="Pretendard SemiBold"/>
              </a:rPr>
              <a:t>목적</a:t>
            </a:r>
            <a:r>
              <a:rPr lang="en-US" sz="3000" b="0" i="0" u="none" strike="noStrike" dirty="0">
                <a:solidFill>
                  <a:srgbClr val="00074E"/>
                </a:solidFill>
                <a:latin typeface="Pretendard SemiBold"/>
              </a:rPr>
              <a:t> </a:t>
            </a:r>
            <a:r>
              <a:rPr lang="ko-KR" sz="3000" b="0" i="0" u="none" strike="noStrike" dirty="0">
                <a:solidFill>
                  <a:srgbClr val="00074E"/>
                </a:solidFill>
                <a:ea typeface="Pretendard SemiBold"/>
              </a:rPr>
              <a:t>구분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2300" y="5067300"/>
            <a:ext cx="17043400" cy="12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7600" y="3657600"/>
            <a:ext cx="812800" cy="8128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>
            <a:alphaModFix amt="70000"/>
          </a:blip>
          <a:stretch>
            <a:fillRect/>
          </a:stretch>
        </p:blipFill>
        <p:spPr>
          <a:xfrm>
            <a:off x="1117600" y="5067300"/>
            <a:ext cx="15697200" cy="15875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2032000" y="5397500"/>
            <a:ext cx="2997200" cy="990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3000" b="0" i="0" u="none" strike="noStrike">
                <a:solidFill>
                  <a:srgbClr val="00074E"/>
                </a:solidFill>
                <a:ea typeface="Pretendard SemiBold"/>
              </a:rPr>
              <a:t>가장</a:t>
            </a:r>
            <a:r>
              <a:rPr lang="en-US" sz="3000" b="0" i="0" u="none" strike="noStrike">
                <a:solidFill>
                  <a:srgbClr val="00074E"/>
                </a:solidFill>
                <a:latin typeface="Pretendard SemiBold"/>
              </a:rPr>
              <a:t> </a:t>
            </a:r>
            <a:r>
              <a:rPr lang="ko-KR" sz="3000" b="0" i="0" u="none" strike="noStrike">
                <a:solidFill>
                  <a:srgbClr val="00074E"/>
                </a:solidFill>
                <a:ea typeface="Pretendard SemiBold"/>
              </a:rPr>
              <a:t>많이</a:t>
            </a:r>
            <a:r>
              <a:rPr lang="en-US" sz="3000" b="0" i="0" u="none" strike="noStrike">
                <a:solidFill>
                  <a:srgbClr val="00074E"/>
                </a:solidFill>
                <a:latin typeface="Pretendard SemiBold"/>
              </a:rPr>
              <a:t> </a:t>
            </a:r>
            <a:r>
              <a:rPr lang="ko-KR" sz="3000" b="0" i="0" u="none" strike="noStrike">
                <a:solidFill>
                  <a:srgbClr val="00074E"/>
                </a:solidFill>
                <a:ea typeface="Pretendard SemiBold"/>
              </a:rPr>
              <a:t>방문한</a:t>
            </a:r>
          </a:p>
          <a:p>
            <a:pPr lvl="0" algn="ctr">
              <a:lnSpc>
                <a:spcPct val="99600"/>
              </a:lnSpc>
            </a:pPr>
            <a:r>
              <a:rPr lang="ko-KR" sz="3000" b="0" i="0" u="none" strike="noStrike">
                <a:solidFill>
                  <a:srgbClr val="00074E"/>
                </a:solidFill>
                <a:ea typeface="Pretendard SemiBold"/>
              </a:rPr>
              <a:t>목적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2300" y="7073900"/>
            <a:ext cx="17043400" cy="127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17600" y="5461000"/>
            <a:ext cx="812800" cy="8128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99100" y="6108700"/>
            <a:ext cx="3314700" cy="1524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131800" y="1206500"/>
            <a:ext cx="3784600" cy="39370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558800" y="1143000"/>
            <a:ext cx="171831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5500" b="0" i="0" u="none" strike="noStrike">
                <a:solidFill>
                  <a:srgbClr val="00074E"/>
                </a:solidFill>
                <a:ea typeface="Pretendard SemiBold"/>
              </a:rPr>
              <a:t>목적별</a:t>
            </a:r>
            <a:r>
              <a:rPr lang="en-US" sz="5500" b="0" i="0" u="none" strike="noStrike">
                <a:solidFill>
                  <a:srgbClr val="00074E"/>
                </a:solidFill>
                <a:latin typeface="Pretendard SemiBold"/>
              </a:rPr>
              <a:t> </a:t>
            </a:r>
            <a:r>
              <a:rPr lang="ko-KR" sz="5500" b="0" i="0" u="none" strike="noStrike">
                <a:solidFill>
                  <a:srgbClr val="00074E"/>
                </a:solidFill>
                <a:ea typeface="Pretendard SemiBold"/>
              </a:rPr>
              <a:t>분석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5486400" y="3365500"/>
            <a:ext cx="7366000" cy="1346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en-US" sz="2200" b="1" i="0" u="none" strike="noStrike" dirty="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1" i="0" u="none" strike="noStrike" dirty="0">
                <a:solidFill>
                  <a:srgbClr val="000000"/>
                </a:solidFill>
                <a:ea typeface="Pretendard Regular"/>
              </a:rPr>
              <a:t>관광</a:t>
            </a:r>
            <a:r>
              <a:rPr lang="en-US" sz="2200" b="1" i="0" u="none" strike="noStrike" dirty="0">
                <a:solidFill>
                  <a:srgbClr val="000000"/>
                </a:solidFill>
                <a:latin typeface="Pretendard Regular"/>
              </a:rPr>
              <a:t> / </a:t>
            </a:r>
            <a:r>
              <a:rPr lang="ko-KR" sz="2200" b="1" i="0" u="none" strike="noStrike" dirty="0">
                <a:solidFill>
                  <a:srgbClr val="000000"/>
                </a:solidFill>
                <a:ea typeface="Pretendard Regular"/>
              </a:rPr>
              <a:t>유학연수</a:t>
            </a:r>
            <a:r>
              <a:rPr lang="en-US" sz="2200" b="1" i="0" u="none" strike="noStrike" dirty="0">
                <a:solidFill>
                  <a:srgbClr val="000000"/>
                </a:solidFill>
                <a:latin typeface="Pretendard Regular"/>
              </a:rPr>
              <a:t> / </a:t>
            </a:r>
            <a:r>
              <a:rPr lang="ko-KR" sz="2200" b="1" i="0" u="none" strike="noStrike" dirty="0">
                <a:solidFill>
                  <a:srgbClr val="000000"/>
                </a:solidFill>
                <a:ea typeface="Pretendard Regular"/>
              </a:rPr>
              <a:t>기타</a:t>
            </a:r>
            <a:r>
              <a:rPr lang="en-US" sz="2200" b="1" i="0" u="none" strike="noStrike" dirty="0">
                <a:solidFill>
                  <a:srgbClr val="000000"/>
                </a:solidFill>
                <a:latin typeface="Pretendard Regular"/>
              </a:rPr>
              <a:t>(</a:t>
            </a:r>
            <a:r>
              <a:rPr lang="ko-KR" sz="2200" b="1" i="0" u="none" strike="noStrike" dirty="0">
                <a:solidFill>
                  <a:srgbClr val="000000"/>
                </a:solidFill>
                <a:ea typeface="Pretendard Regular"/>
              </a:rPr>
              <a:t>승무원</a:t>
            </a:r>
            <a:r>
              <a:rPr lang="en-US" sz="2200" b="1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1" i="0" u="none" strike="noStrike" dirty="0">
                <a:solidFill>
                  <a:srgbClr val="000000"/>
                </a:solidFill>
                <a:ea typeface="Pretendard Regular"/>
              </a:rPr>
              <a:t>등</a:t>
            </a:r>
            <a:r>
              <a:rPr lang="en-US" sz="2200" b="1" i="0" u="none" strike="noStrike" dirty="0">
                <a:solidFill>
                  <a:srgbClr val="000000"/>
                </a:solidFill>
                <a:latin typeface="Pretendard Regular"/>
              </a:rPr>
              <a:t>)</a:t>
            </a:r>
          </a:p>
          <a:p>
            <a:pPr lvl="0" algn="l">
              <a:lnSpc>
                <a:spcPct val="141100"/>
              </a:lnSpc>
            </a:pPr>
            <a:r>
              <a:rPr lang="en-US" sz="2200" b="1" i="0" u="none" strike="noStrike" dirty="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1" i="0" u="none" strike="noStrike" dirty="0">
                <a:solidFill>
                  <a:srgbClr val="000000"/>
                </a:solidFill>
                <a:ea typeface="Pretendard Regular"/>
              </a:rPr>
              <a:t>상용</a:t>
            </a:r>
            <a:r>
              <a:rPr lang="en-US" sz="2200" b="1" i="0" u="none" strike="noStrike" dirty="0">
                <a:solidFill>
                  <a:srgbClr val="000000"/>
                </a:solidFill>
                <a:latin typeface="Pretendard Regular"/>
              </a:rPr>
              <a:t>: </a:t>
            </a:r>
            <a:r>
              <a:rPr lang="ko-KR" sz="2200" b="1" i="0" u="none" strike="noStrike" dirty="0">
                <a:solidFill>
                  <a:srgbClr val="000000"/>
                </a:solidFill>
                <a:ea typeface="Pretendard Regular"/>
              </a:rPr>
              <a:t>기업투자</a:t>
            </a:r>
            <a:r>
              <a:rPr lang="en-US" sz="2200" b="1" i="0" u="none" strike="noStrike" dirty="0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200" b="1" i="0" u="none" strike="noStrike" dirty="0">
                <a:solidFill>
                  <a:srgbClr val="000000"/>
                </a:solidFill>
                <a:ea typeface="Pretendard Regular"/>
              </a:rPr>
              <a:t>무역경영</a:t>
            </a:r>
            <a:r>
              <a:rPr lang="en-US" sz="2200" b="1" i="0" u="none" strike="noStrike" dirty="0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200" b="1" i="0" u="none" strike="noStrike" dirty="0">
                <a:solidFill>
                  <a:srgbClr val="000000"/>
                </a:solidFill>
                <a:ea typeface="Pretendard Regular"/>
              </a:rPr>
              <a:t>상사주재</a:t>
            </a:r>
            <a:r>
              <a:rPr lang="en-US" sz="2200" b="1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1" i="0" u="none" strike="noStrike" dirty="0">
                <a:solidFill>
                  <a:srgbClr val="000000"/>
                </a:solidFill>
                <a:ea typeface="Pretendard Regular"/>
              </a:rPr>
              <a:t>등의</a:t>
            </a:r>
            <a:r>
              <a:rPr lang="en-US" sz="2200" b="1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1" i="0" u="none" strike="noStrike" dirty="0">
                <a:solidFill>
                  <a:srgbClr val="000000"/>
                </a:solidFill>
                <a:ea typeface="Pretendard Regular"/>
              </a:rPr>
              <a:t>목적으로</a:t>
            </a:r>
            <a:r>
              <a:rPr lang="en-US" sz="2200" b="1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1" i="0" u="none" strike="noStrike" dirty="0">
                <a:solidFill>
                  <a:srgbClr val="000000"/>
                </a:solidFill>
                <a:ea typeface="Pretendard Regular"/>
              </a:rPr>
              <a:t>입국</a:t>
            </a:r>
            <a:r>
              <a:rPr lang="en-US" sz="2200" b="1" i="0" u="none" strike="noStrike" dirty="0">
                <a:solidFill>
                  <a:srgbClr val="000000"/>
                </a:solidFill>
                <a:latin typeface="Pretendard Regular"/>
              </a:rPr>
              <a:t> </a:t>
            </a:r>
          </a:p>
          <a:p>
            <a:pPr lvl="0" algn="l">
              <a:lnSpc>
                <a:spcPct val="141100"/>
              </a:lnSpc>
            </a:pPr>
            <a:r>
              <a:rPr lang="en-US" sz="2200" b="1" i="0" u="none" strike="noStrike" dirty="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1" i="0" u="none" strike="noStrike" dirty="0">
                <a:solidFill>
                  <a:srgbClr val="000000"/>
                </a:solidFill>
                <a:ea typeface="Pretendard Regular"/>
              </a:rPr>
              <a:t>공용</a:t>
            </a:r>
            <a:r>
              <a:rPr lang="en-US" sz="2200" b="1" i="0" u="none" strike="noStrike" dirty="0">
                <a:solidFill>
                  <a:srgbClr val="000000"/>
                </a:solidFill>
                <a:latin typeface="Pretendard Regular"/>
              </a:rPr>
              <a:t> : </a:t>
            </a:r>
            <a:r>
              <a:rPr lang="ko-KR" sz="2200" b="1" i="0" u="none" strike="noStrike" dirty="0">
                <a:solidFill>
                  <a:srgbClr val="000000"/>
                </a:solidFill>
                <a:ea typeface="Pretendard Regular"/>
              </a:rPr>
              <a:t>공무</a:t>
            </a:r>
            <a:r>
              <a:rPr lang="en-US" sz="2200" b="1" i="0" u="none" strike="noStrike" dirty="0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200" b="1" i="0" u="none" strike="noStrike" dirty="0">
                <a:solidFill>
                  <a:srgbClr val="000000"/>
                </a:solidFill>
                <a:ea typeface="Pretendard Regular"/>
              </a:rPr>
              <a:t>협정</a:t>
            </a:r>
            <a:r>
              <a:rPr lang="en-US" sz="2200" b="1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1" i="0" u="none" strike="noStrike" dirty="0">
                <a:solidFill>
                  <a:srgbClr val="000000"/>
                </a:solidFill>
                <a:ea typeface="Pretendard Regular"/>
              </a:rPr>
              <a:t>등의</a:t>
            </a:r>
            <a:r>
              <a:rPr lang="en-US" sz="2200" b="1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1" i="0" u="none" strike="noStrike" dirty="0">
                <a:solidFill>
                  <a:srgbClr val="000000"/>
                </a:solidFill>
                <a:ea typeface="Pretendard Regular"/>
              </a:rPr>
              <a:t>목적으로</a:t>
            </a:r>
            <a:r>
              <a:rPr lang="en-US" sz="2200" b="1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1" i="0" u="none" strike="noStrike" dirty="0">
                <a:solidFill>
                  <a:srgbClr val="000000"/>
                </a:solidFill>
                <a:ea typeface="Pretendard Regular"/>
              </a:rPr>
              <a:t>입국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5588000" y="5346700"/>
            <a:ext cx="4419600" cy="1231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2200" b="1" i="0" u="none" strike="noStrike">
                <a:solidFill>
                  <a:srgbClr val="000000"/>
                </a:solidFill>
                <a:latin typeface="Pretendard Regular"/>
              </a:rPr>
              <a:t>groupby(), sum() </a:t>
            </a:r>
            <a:r>
              <a:rPr lang="ko-KR" sz="2200" b="1" i="0" u="none" strike="noStrike">
                <a:solidFill>
                  <a:srgbClr val="000000"/>
                </a:solidFill>
                <a:ea typeface="Pretendard Regular"/>
              </a:rPr>
              <a:t>사용</a:t>
            </a:r>
          </a:p>
          <a:p>
            <a:pPr lvl="0" algn="l">
              <a:lnSpc>
                <a:spcPct val="124499"/>
              </a:lnSpc>
            </a:pPr>
            <a:r>
              <a:rPr lang="ko-KR" sz="2200" b="1" i="0" u="none" strike="noStrike">
                <a:solidFill>
                  <a:srgbClr val="000000"/>
                </a:solidFill>
                <a:ea typeface="Pretendard Regular"/>
              </a:rPr>
              <a:t>관광</a:t>
            </a:r>
            <a:r>
              <a:rPr lang="en-US" sz="2200" b="1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1" i="0" u="none" strike="noStrike">
                <a:solidFill>
                  <a:srgbClr val="000000"/>
                </a:solidFill>
                <a:ea typeface="Pretendard Regular"/>
              </a:rPr>
              <a:t>목적이</a:t>
            </a:r>
            <a:r>
              <a:rPr lang="en-US" sz="2200" b="1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1" i="0" u="none" strike="noStrike">
                <a:solidFill>
                  <a:srgbClr val="000000"/>
                </a:solidFill>
                <a:ea typeface="Pretendard Regular"/>
              </a:rPr>
              <a:t>압도적으로</a:t>
            </a:r>
            <a:r>
              <a:rPr lang="en-US" sz="2200" b="1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1" i="0" u="none" strike="noStrike">
                <a:solidFill>
                  <a:srgbClr val="000000"/>
                </a:solidFill>
                <a:ea typeface="Pretendard Regular"/>
              </a:rPr>
              <a:t>많음</a:t>
            </a:r>
          </a:p>
          <a:p>
            <a:pPr lvl="0" algn="l">
              <a:lnSpc>
                <a:spcPct val="124499"/>
              </a:lnSpc>
            </a:pPr>
            <a:endParaRPr lang="ko-KR" sz="2200" b="1" i="0" u="none" strike="noStrike">
              <a:solidFill>
                <a:srgbClr val="000000"/>
              </a:solidFill>
              <a:ea typeface="Pretendard Regular"/>
            </a:endParaRPr>
          </a:p>
        </p:txBody>
      </p:sp>
      <p:pic>
        <p:nvPicPr>
          <p:cNvPr id="19" name="Picture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2300" y="6781800"/>
            <a:ext cx="17043400" cy="127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8">
            <a:alphaModFix amt="70000"/>
          </a:blip>
          <a:stretch>
            <a:fillRect/>
          </a:stretch>
        </p:blipFill>
        <p:spPr>
          <a:xfrm>
            <a:off x="1117600" y="6908800"/>
            <a:ext cx="15697200" cy="15875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2300" y="8788400"/>
            <a:ext cx="17043400" cy="127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8">
            <a:alphaModFix amt="70000"/>
          </a:blip>
          <a:stretch>
            <a:fillRect/>
          </a:stretch>
        </p:blipFill>
        <p:spPr>
          <a:xfrm>
            <a:off x="1117600" y="8496300"/>
            <a:ext cx="15697200" cy="10795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629900" y="5422900"/>
            <a:ext cx="6832600" cy="4127500"/>
          </a:xfrm>
          <a:prstGeom prst="rect">
            <a:avLst/>
          </a:prstGeom>
        </p:spPr>
      </p:pic>
      <p:sp>
        <p:nvSpPr>
          <p:cNvPr id="24" name="TextBox 24"/>
          <p:cNvSpPr txBox="1"/>
          <p:nvPr/>
        </p:nvSpPr>
        <p:spPr>
          <a:xfrm>
            <a:off x="2032000" y="7734300"/>
            <a:ext cx="2997200" cy="990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3000" b="0" i="0" u="none" strike="noStrike" dirty="0">
                <a:solidFill>
                  <a:srgbClr val="00074E"/>
                </a:solidFill>
                <a:ea typeface="Pretendard SemiBold"/>
              </a:rPr>
              <a:t>연도별</a:t>
            </a:r>
            <a:r>
              <a:rPr lang="en-US" sz="3000" b="0" i="0" u="none" strike="noStrike" dirty="0">
                <a:solidFill>
                  <a:srgbClr val="00074E"/>
                </a:solidFill>
                <a:latin typeface="Pretendard SemiBold"/>
              </a:rPr>
              <a:t> </a:t>
            </a:r>
            <a:r>
              <a:rPr lang="ko-KR" sz="3000" b="0" i="0" u="none" strike="noStrike" dirty="0" err="1">
                <a:solidFill>
                  <a:srgbClr val="00074E"/>
                </a:solidFill>
                <a:ea typeface="Pretendard SemiBold"/>
              </a:rPr>
              <a:t>목적별</a:t>
            </a:r>
            <a:endParaRPr lang="ko-KR" sz="3000" b="0" i="0" u="none" strike="noStrike" dirty="0">
              <a:solidFill>
                <a:srgbClr val="00074E"/>
              </a:solidFill>
              <a:ea typeface="Pretendard SemiBold"/>
            </a:endParaRPr>
          </a:p>
          <a:p>
            <a:pPr lvl="0" algn="ctr">
              <a:lnSpc>
                <a:spcPct val="99600"/>
              </a:lnSpc>
            </a:pPr>
            <a:r>
              <a:rPr lang="ko-KR" sz="3000" b="0" i="0" u="none" strike="noStrike" dirty="0">
                <a:solidFill>
                  <a:srgbClr val="00074E"/>
                </a:solidFill>
                <a:ea typeface="Pretendard SemiBold"/>
              </a:rPr>
              <a:t>방한</a:t>
            </a:r>
            <a:r>
              <a:rPr lang="en-US" sz="3000" b="0" i="0" u="none" strike="noStrike" dirty="0">
                <a:solidFill>
                  <a:srgbClr val="00074E"/>
                </a:solidFill>
                <a:latin typeface="Pretendard SemiBold"/>
              </a:rPr>
              <a:t> </a:t>
            </a:r>
            <a:r>
              <a:rPr lang="ko-KR" sz="3000" b="0" i="0" u="none" strike="noStrike" dirty="0">
                <a:solidFill>
                  <a:srgbClr val="00074E"/>
                </a:solidFill>
                <a:ea typeface="Pretendard SemiBold"/>
              </a:rPr>
              <a:t>외래관광객</a:t>
            </a:r>
          </a:p>
        </p:txBody>
      </p:sp>
      <p:pic>
        <p:nvPicPr>
          <p:cNvPr id="25" name="Picture 2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7600" y="7797800"/>
            <a:ext cx="812800" cy="8128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448300" y="8636000"/>
            <a:ext cx="4064000" cy="1524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435600" y="9080500"/>
            <a:ext cx="4914900" cy="152400"/>
          </a:xfrm>
          <a:prstGeom prst="rect">
            <a:avLst/>
          </a:prstGeom>
        </p:spPr>
      </p:pic>
      <p:sp>
        <p:nvSpPr>
          <p:cNvPr id="28" name="TextBox 28"/>
          <p:cNvSpPr txBox="1"/>
          <p:nvPr/>
        </p:nvSpPr>
        <p:spPr>
          <a:xfrm>
            <a:off x="5499100" y="7048500"/>
            <a:ext cx="5168900" cy="2489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2200" b="1" i="0" u="none" strike="noStrike" dirty="0" err="1">
                <a:solidFill>
                  <a:srgbClr val="000000"/>
                </a:solidFill>
                <a:latin typeface="Pretendard Regular"/>
              </a:rPr>
              <a:t>groupby</a:t>
            </a:r>
            <a:r>
              <a:rPr lang="en-US" sz="2200" b="1" i="0" u="none" strike="noStrike" dirty="0">
                <a:solidFill>
                  <a:srgbClr val="000000"/>
                </a:solidFill>
                <a:latin typeface="Pretendard Regular"/>
              </a:rPr>
              <a:t>(), sum() </a:t>
            </a:r>
            <a:r>
              <a:rPr lang="ko-KR" sz="2200" b="1" i="0" u="none" strike="noStrike" dirty="0">
                <a:solidFill>
                  <a:srgbClr val="000000"/>
                </a:solidFill>
                <a:ea typeface="Pretendard Regular"/>
              </a:rPr>
              <a:t>사용</a:t>
            </a:r>
          </a:p>
          <a:p>
            <a:pPr lvl="0" algn="l">
              <a:lnSpc>
                <a:spcPct val="124499"/>
              </a:lnSpc>
            </a:pPr>
            <a:r>
              <a:rPr lang="ko-KR" sz="2200" b="1" i="0" u="none" strike="noStrike" dirty="0">
                <a:solidFill>
                  <a:srgbClr val="000000"/>
                </a:solidFill>
                <a:ea typeface="Pretendard Regular"/>
              </a:rPr>
              <a:t>관광</a:t>
            </a:r>
            <a:r>
              <a:rPr lang="en-US" sz="2200" b="1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1" i="0" u="none" strike="noStrike" dirty="0">
                <a:solidFill>
                  <a:srgbClr val="000000"/>
                </a:solidFill>
                <a:ea typeface="Pretendard Regular"/>
              </a:rPr>
              <a:t>목적이</a:t>
            </a:r>
            <a:r>
              <a:rPr lang="en-US" sz="2200" b="1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1" i="0" u="none" strike="noStrike" dirty="0">
                <a:solidFill>
                  <a:srgbClr val="000000"/>
                </a:solidFill>
                <a:ea typeface="Pretendard Regular"/>
              </a:rPr>
              <a:t>가장</a:t>
            </a:r>
            <a:r>
              <a:rPr lang="en-US" sz="2200" b="1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1" i="0" u="none" strike="noStrike" dirty="0">
                <a:solidFill>
                  <a:srgbClr val="000000"/>
                </a:solidFill>
                <a:ea typeface="Pretendard Regular"/>
              </a:rPr>
              <a:t>많으나</a:t>
            </a:r>
          </a:p>
          <a:p>
            <a:pPr lvl="0" algn="l">
              <a:lnSpc>
                <a:spcPct val="124499"/>
              </a:lnSpc>
            </a:pPr>
            <a:r>
              <a:rPr lang="ko-KR" sz="2200" b="1" i="0" u="none" strike="noStrike" dirty="0">
                <a:solidFill>
                  <a:srgbClr val="000000"/>
                </a:solidFill>
                <a:ea typeface="Pretendard Regular"/>
              </a:rPr>
              <a:t>아직까지</a:t>
            </a:r>
            <a:r>
              <a:rPr lang="en-US" sz="2200" b="1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1" i="0" u="none" strike="noStrike" dirty="0">
                <a:solidFill>
                  <a:srgbClr val="000000"/>
                </a:solidFill>
                <a:ea typeface="Pretendard Regular"/>
              </a:rPr>
              <a:t>코로나</a:t>
            </a:r>
            <a:r>
              <a:rPr lang="en-US" sz="2200" b="1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1" i="0" u="none" strike="noStrike" dirty="0">
                <a:solidFill>
                  <a:srgbClr val="000000"/>
                </a:solidFill>
                <a:ea typeface="Pretendard Regular"/>
              </a:rPr>
              <a:t>전으로</a:t>
            </a:r>
            <a:r>
              <a:rPr lang="en-US" sz="2200" b="1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1" i="0" u="none" strike="noStrike" dirty="0">
                <a:solidFill>
                  <a:srgbClr val="000000"/>
                </a:solidFill>
                <a:ea typeface="Pretendard Regular"/>
              </a:rPr>
              <a:t>회복하진</a:t>
            </a:r>
            <a:r>
              <a:rPr lang="en-US" sz="2200" b="1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1" i="0" u="none" strike="noStrike" dirty="0">
                <a:solidFill>
                  <a:srgbClr val="000000"/>
                </a:solidFill>
                <a:ea typeface="Pretendard Regular"/>
              </a:rPr>
              <a:t>못하였음</a:t>
            </a:r>
          </a:p>
          <a:p>
            <a:pPr lvl="0" algn="l">
              <a:lnSpc>
                <a:spcPct val="124499"/>
              </a:lnSpc>
            </a:pPr>
            <a:r>
              <a:rPr lang="ko-KR" sz="2200" b="1" i="0" u="none" strike="noStrike" dirty="0">
                <a:solidFill>
                  <a:srgbClr val="000000"/>
                </a:solidFill>
                <a:ea typeface="Pretendard Regular"/>
              </a:rPr>
              <a:t>상용</a:t>
            </a:r>
            <a:r>
              <a:rPr lang="en-US" sz="2200" b="1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1" i="0" u="none" strike="noStrike" dirty="0">
                <a:solidFill>
                  <a:srgbClr val="000000"/>
                </a:solidFill>
                <a:ea typeface="Pretendard Regular"/>
              </a:rPr>
              <a:t>목적</a:t>
            </a:r>
            <a:r>
              <a:rPr lang="en-US" sz="2200" b="1" i="0" u="none" strike="noStrike" dirty="0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200" b="1" i="0" u="none" strike="noStrike" dirty="0">
                <a:solidFill>
                  <a:srgbClr val="000000"/>
                </a:solidFill>
                <a:ea typeface="Pretendard Regular"/>
              </a:rPr>
              <a:t>유학연수</a:t>
            </a:r>
            <a:r>
              <a:rPr lang="en-US" sz="2200" b="1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1" i="0" u="none" strike="noStrike" dirty="0">
                <a:solidFill>
                  <a:srgbClr val="000000"/>
                </a:solidFill>
                <a:ea typeface="Pretendard Regular"/>
              </a:rPr>
              <a:t>목적으로</a:t>
            </a:r>
            <a:r>
              <a:rPr lang="en-US" sz="2200" b="1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1" i="0" u="none" strike="noStrike" dirty="0">
                <a:solidFill>
                  <a:srgbClr val="000000"/>
                </a:solidFill>
                <a:ea typeface="Pretendard Regular"/>
              </a:rPr>
              <a:t>방문한</a:t>
            </a:r>
            <a:br>
              <a:rPr lang="ko-KR" sz="2200" b="1" i="0" u="none" strike="noStrike" dirty="0">
                <a:solidFill>
                  <a:srgbClr val="000000"/>
                </a:solidFill>
                <a:ea typeface="Pretendard Regular"/>
              </a:rPr>
            </a:br>
            <a:r>
              <a:rPr lang="ko-KR" sz="2200" b="1" i="0" u="none" strike="noStrike" dirty="0">
                <a:solidFill>
                  <a:srgbClr val="000000"/>
                </a:solidFill>
                <a:ea typeface="Pretendard Regular"/>
              </a:rPr>
              <a:t>외래관광객</a:t>
            </a:r>
            <a:r>
              <a:rPr lang="en-US" sz="2200" b="1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1" i="0" u="none" strike="noStrike" dirty="0">
                <a:solidFill>
                  <a:srgbClr val="000000"/>
                </a:solidFill>
                <a:ea typeface="Pretendard Regular"/>
              </a:rPr>
              <a:t>수는</a:t>
            </a:r>
            <a:r>
              <a:rPr lang="en-US" sz="2200" b="1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1" i="0" u="none" strike="noStrike" dirty="0">
                <a:solidFill>
                  <a:srgbClr val="000000"/>
                </a:solidFill>
                <a:ea typeface="Pretendard Regular"/>
              </a:rPr>
              <a:t>코로나</a:t>
            </a:r>
            <a:r>
              <a:rPr lang="en-US" sz="2200" b="1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1" i="0" u="none" strike="noStrike" dirty="0">
                <a:solidFill>
                  <a:srgbClr val="000000"/>
                </a:solidFill>
                <a:ea typeface="Pretendard Regular"/>
              </a:rPr>
              <a:t>이전으로</a:t>
            </a:r>
            <a:r>
              <a:rPr lang="en-US" sz="2200" b="1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1" i="0" u="none" strike="noStrike" dirty="0">
                <a:solidFill>
                  <a:srgbClr val="000000"/>
                </a:solidFill>
                <a:ea typeface="Pretendard Regular"/>
              </a:rPr>
              <a:t>거의</a:t>
            </a:r>
            <a:r>
              <a:rPr lang="en-US" sz="2200" b="1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1" i="0" u="none" strike="noStrike" dirty="0">
                <a:solidFill>
                  <a:srgbClr val="000000"/>
                </a:solidFill>
                <a:ea typeface="Pretendard Regular"/>
              </a:rPr>
              <a:t>회복</a:t>
            </a:r>
          </a:p>
          <a:p>
            <a:pPr lvl="0" algn="l">
              <a:lnSpc>
                <a:spcPct val="124499"/>
              </a:lnSpc>
            </a:pPr>
            <a:endParaRPr lang="ko-KR" sz="2200" b="1" i="0" u="none" strike="noStrike" dirty="0">
              <a:solidFill>
                <a:srgbClr val="000000"/>
              </a:solidFill>
              <a:ea typeface="Pretendard Regular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700" y="5143500"/>
            <a:ext cx="18300700" cy="51689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300" y="565150"/>
            <a:ext cx="17043400" cy="9156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7600" y="419100"/>
            <a:ext cx="2832100" cy="14986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511300" y="787400"/>
            <a:ext cx="2044700" cy="647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en-US" sz="1900" b="0" i="0" u="none" strike="noStrike" spc="100">
                <a:solidFill>
                  <a:srgbClr val="FFFFFF"/>
                </a:solidFill>
                <a:latin typeface="Pretendard Medium"/>
              </a:rPr>
              <a:t>Chapter</a:t>
            </a:r>
          </a:p>
          <a:p>
            <a:pPr lvl="0" algn="ctr">
              <a:lnSpc>
                <a:spcPct val="107899"/>
              </a:lnSpc>
            </a:pPr>
            <a:r>
              <a:rPr lang="en-US" sz="1900" b="0" i="0" u="none" strike="noStrike" spc="100">
                <a:solidFill>
                  <a:srgbClr val="FFFFFF"/>
                </a:solidFill>
                <a:latin typeface="Pretendard Medium"/>
              </a:rPr>
              <a:t>02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970CD74B-FB4E-47DA-BD5D-FB3B70B71FA8}"/>
              </a:ext>
            </a:extLst>
          </p:cNvPr>
          <p:cNvGrpSpPr/>
          <p:nvPr/>
        </p:nvGrpSpPr>
        <p:grpSpPr>
          <a:xfrm>
            <a:off x="1562100" y="3467100"/>
            <a:ext cx="15303500" cy="3810000"/>
            <a:chOff x="1562100" y="3302000"/>
            <a:chExt cx="15303500" cy="3810000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6">
              <a:alphaModFix amt="50000"/>
            </a:blip>
            <a:stretch>
              <a:fillRect/>
            </a:stretch>
          </p:blipFill>
          <p:spPr>
            <a:xfrm>
              <a:off x="1562100" y="3352800"/>
              <a:ext cx="4826000" cy="375920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403600" y="3314700"/>
              <a:ext cx="1143000" cy="609600"/>
            </a:xfrm>
            <a:prstGeom prst="rect">
              <a:avLst/>
            </a:prstGeom>
          </p:spPr>
        </p:pic>
        <p:sp>
          <p:nvSpPr>
            <p:cNvPr id="9" name="TextBox 9"/>
            <p:cNvSpPr txBox="1"/>
            <p:nvPr/>
          </p:nvSpPr>
          <p:spPr>
            <a:xfrm>
              <a:off x="3543300" y="3302000"/>
              <a:ext cx="876300" cy="3810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9600"/>
                </a:lnSpc>
              </a:pPr>
              <a:r>
                <a:rPr lang="en-US" sz="2100" b="0" i="0" u="none" strike="noStrike" spc="100" dirty="0">
                  <a:solidFill>
                    <a:srgbClr val="00074E"/>
                  </a:solidFill>
                  <a:latin typeface="Pretendard Medium"/>
                </a:rPr>
                <a:t>1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1892300" y="6375400"/>
              <a:ext cx="4152900" cy="5334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16199"/>
                </a:lnSpc>
              </a:pPr>
              <a:r>
                <a:rPr lang="ko-KR" sz="3000" b="0" i="0" u="none" strike="noStrike" dirty="0">
                  <a:solidFill>
                    <a:srgbClr val="00074E"/>
                  </a:solidFill>
                  <a:ea typeface="Pretendard SemiBold"/>
                </a:rPr>
                <a:t>여성</a:t>
              </a:r>
            </a:p>
          </p:txBody>
        </p:sp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6">
              <a:alphaModFix amt="50000"/>
            </a:blip>
            <a:stretch>
              <a:fillRect/>
            </a:stretch>
          </p:blipFill>
          <p:spPr>
            <a:xfrm>
              <a:off x="6794500" y="3352800"/>
              <a:ext cx="4826000" cy="375920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636000" y="3314700"/>
              <a:ext cx="1143000" cy="609600"/>
            </a:xfrm>
            <a:prstGeom prst="rect">
              <a:avLst/>
            </a:prstGeom>
          </p:spPr>
        </p:pic>
        <p:sp>
          <p:nvSpPr>
            <p:cNvPr id="13" name="TextBox 13"/>
            <p:cNvSpPr txBox="1"/>
            <p:nvPr/>
          </p:nvSpPr>
          <p:spPr>
            <a:xfrm>
              <a:off x="8775700" y="3302000"/>
              <a:ext cx="876300" cy="3810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9600"/>
                </a:lnSpc>
              </a:pPr>
              <a:r>
                <a:rPr lang="en-US" sz="2100" b="0" i="0" u="none" strike="noStrike" spc="100" dirty="0">
                  <a:solidFill>
                    <a:srgbClr val="00074E"/>
                  </a:solidFill>
                  <a:latin typeface="Pretendard Medium"/>
                </a:rPr>
                <a:t>2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7137400" y="6375400"/>
              <a:ext cx="4152900" cy="5334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16199"/>
                </a:lnSpc>
              </a:pPr>
              <a:r>
                <a:rPr lang="en-US" sz="3000" b="0" i="0" u="none" strike="noStrike">
                  <a:solidFill>
                    <a:srgbClr val="00074E"/>
                  </a:solidFill>
                  <a:latin typeface="Pretendard SemiBold"/>
                </a:rPr>
                <a:t>20</a:t>
              </a:r>
              <a:r>
                <a:rPr lang="ko-KR" sz="3000" b="0" i="0" u="none" strike="noStrike">
                  <a:solidFill>
                    <a:srgbClr val="00074E"/>
                  </a:solidFill>
                  <a:ea typeface="Pretendard SemiBold"/>
                </a:rPr>
                <a:t>대</a:t>
              </a:r>
              <a:r>
                <a:rPr lang="en-US" sz="3000" b="0" i="0" u="none" strike="noStrike">
                  <a:solidFill>
                    <a:srgbClr val="00074E"/>
                  </a:solidFill>
                  <a:latin typeface="Pretendard SemiBold"/>
                </a:rPr>
                <a:t> 30</a:t>
              </a:r>
              <a:r>
                <a:rPr lang="ko-KR" sz="3000" b="0" i="0" u="none" strike="noStrike">
                  <a:solidFill>
                    <a:srgbClr val="00074E"/>
                  </a:solidFill>
                  <a:ea typeface="Pretendard SemiBold"/>
                </a:rPr>
                <a:t>대</a:t>
              </a:r>
            </a:p>
          </p:txBody>
        </p:sp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6">
              <a:alphaModFix amt="50000"/>
            </a:blip>
            <a:stretch>
              <a:fillRect/>
            </a:stretch>
          </p:blipFill>
          <p:spPr>
            <a:xfrm>
              <a:off x="12039600" y="3352800"/>
              <a:ext cx="4826000" cy="3759200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3881100" y="3314700"/>
              <a:ext cx="1143000" cy="609600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162300" y="4318000"/>
              <a:ext cx="1600200" cy="1778000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794500" y="4191000"/>
              <a:ext cx="4826000" cy="229870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3208000" y="3924300"/>
              <a:ext cx="2552700" cy="2451100"/>
            </a:xfrm>
            <a:prstGeom prst="rect">
              <a:avLst/>
            </a:prstGeom>
          </p:spPr>
        </p:pic>
        <p:sp>
          <p:nvSpPr>
            <p:cNvPr id="20" name="TextBox 20"/>
            <p:cNvSpPr txBox="1"/>
            <p:nvPr/>
          </p:nvSpPr>
          <p:spPr>
            <a:xfrm>
              <a:off x="14020800" y="3302000"/>
              <a:ext cx="876300" cy="3810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9600"/>
                </a:lnSpc>
              </a:pPr>
              <a:r>
                <a:rPr lang="en-US" sz="2100" b="0" i="0" u="none" strike="noStrike" spc="100" dirty="0">
                  <a:solidFill>
                    <a:srgbClr val="00074E"/>
                  </a:solidFill>
                  <a:latin typeface="Pretendard Medium"/>
                </a:rPr>
                <a:t>3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12382500" y="6388100"/>
              <a:ext cx="4152900" cy="4953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16199"/>
                </a:lnSpc>
              </a:pPr>
              <a:r>
                <a:rPr lang="ko-KR" sz="2800" b="0" i="0" u="none" strike="noStrike">
                  <a:solidFill>
                    <a:srgbClr val="00074E"/>
                  </a:solidFill>
                  <a:ea typeface="Pretendard SemiBold"/>
                </a:rPr>
                <a:t>관광</a:t>
              </a:r>
            </a:p>
          </p:txBody>
        </p:sp>
      </p:grpSp>
      <p:pic>
        <p:nvPicPr>
          <p:cNvPr id="27" name="Picture 7">
            <a:extLst>
              <a:ext uri="{FF2B5EF4-FFF2-40B4-BE49-F238E27FC236}">
                <a16:creationId xmlns:a16="http://schemas.microsoft.com/office/drawing/2014/main" id="{F6210D27-6069-4557-A2B8-CF5DF6BFEC9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648200" y="1638300"/>
            <a:ext cx="945131" cy="1117600"/>
          </a:xfrm>
          <a:prstGeom prst="rect">
            <a:avLst/>
          </a:prstGeom>
        </p:spPr>
      </p:pic>
      <p:sp>
        <p:nvSpPr>
          <p:cNvPr id="23" name="TextBox 23"/>
          <p:cNvSpPr txBox="1"/>
          <p:nvPr/>
        </p:nvSpPr>
        <p:spPr>
          <a:xfrm>
            <a:off x="558800" y="7708900"/>
            <a:ext cx="171831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endParaRPr lang="ko-KR" sz="5500" b="0" i="0" u="none" strike="noStrike" dirty="0">
              <a:solidFill>
                <a:srgbClr val="00074E"/>
              </a:solidFill>
              <a:ea typeface="Pretendard SemiBold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571500" y="1778000"/>
            <a:ext cx="171831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5500" b="0" i="0" u="none" strike="noStrike" dirty="0">
                <a:solidFill>
                  <a:srgbClr val="00074E"/>
                </a:solidFill>
                <a:ea typeface="Pretendard SemiBold"/>
              </a:rPr>
              <a:t>한국의</a:t>
            </a:r>
            <a:r>
              <a:rPr lang="en-US" sz="5500" b="0" i="0" u="none" strike="noStrike" dirty="0">
                <a:solidFill>
                  <a:srgbClr val="00074E"/>
                </a:solidFill>
                <a:latin typeface="Pretendard SemiBold"/>
              </a:rPr>
              <a:t> </a:t>
            </a:r>
            <a:r>
              <a:rPr lang="ko-KR" sz="5500" b="0" i="0" u="none" strike="noStrike" dirty="0">
                <a:solidFill>
                  <a:srgbClr val="00074E"/>
                </a:solidFill>
                <a:ea typeface="Pretendard SemiBold"/>
              </a:rPr>
              <a:t>관광산업의</a:t>
            </a:r>
            <a:r>
              <a:rPr lang="en-US" sz="5500" b="0" i="0" u="none" strike="noStrike" dirty="0">
                <a:solidFill>
                  <a:srgbClr val="00074E"/>
                </a:solidFill>
                <a:latin typeface="Pretendard SemiBold"/>
              </a:rPr>
              <a:t> </a:t>
            </a:r>
            <a:r>
              <a:rPr lang="ko-KR" sz="5500" b="0" i="0" u="none" strike="noStrike" dirty="0">
                <a:solidFill>
                  <a:srgbClr val="00074E"/>
                </a:solidFill>
                <a:ea typeface="Pretendard SemiBold"/>
              </a:rPr>
              <a:t>타겟층은</a:t>
            </a:r>
            <a:r>
              <a:rPr lang="en-US" sz="5500" b="0" i="0" u="none" strike="noStrike" dirty="0">
                <a:solidFill>
                  <a:srgbClr val="00074E"/>
                </a:solidFill>
                <a:latin typeface="Pretendard SemiBold"/>
              </a:rPr>
              <a:t>?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0" y="5143500"/>
            <a:ext cx="18300700" cy="51689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00" y="2057400"/>
            <a:ext cx="17043400" cy="6172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44600" y="1866900"/>
            <a:ext cx="2832100" cy="1498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76800" y="6184900"/>
            <a:ext cx="2705100" cy="7366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5105400" y="6375400"/>
            <a:ext cx="22479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1800" b="0" i="0" u="none" strike="noStrike" dirty="0">
                <a:solidFill>
                  <a:srgbClr val="00074E"/>
                </a:solidFill>
                <a:ea typeface="Pretendard Medium"/>
              </a:rPr>
              <a:t>국가별 소비금액</a:t>
            </a:r>
            <a:endParaRPr lang="ko-KR" sz="1800" b="0" i="0" u="none" strike="noStrike" dirty="0">
              <a:solidFill>
                <a:srgbClr val="00074E"/>
              </a:solidFill>
              <a:ea typeface="Pretendard Medium"/>
            </a:endParaRP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0800" y="6184900"/>
            <a:ext cx="2705100" cy="7366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7899400" y="6375400"/>
            <a:ext cx="22479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1800" b="0" i="0" u="none" strike="noStrike" dirty="0">
                <a:solidFill>
                  <a:srgbClr val="00074E"/>
                </a:solidFill>
                <a:ea typeface="Pretendard Medium"/>
              </a:rPr>
              <a:t>국가별 소비건수</a:t>
            </a:r>
            <a:endParaRPr lang="ko-KR" sz="1800" b="0" i="0" u="none" strike="noStrike" dirty="0">
              <a:solidFill>
                <a:srgbClr val="00074E"/>
              </a:solidFill>
              <a:ea typeface="Pretendard Medium"/>
            </a:endParaRP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64800" y="6184900"/>
            <a:ext cx="2705100" cy="7366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0693400" y="6375400"/>
            <a:ext cx="22479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1800" b="0" i="0" u="none" strike="noStrike" dirty="0">
                <a:solidFill>
                  <a:srgbClr val="00074E"/>
                </a:solidFill>
                <a:ea typeface="Pretendard Medium"/>
              </a:rPr>
              <a:t>소비금액과 소비건수 상관계수</a:t>
            </a:r>
            <a:endParaRPr lang="ko-KR" sz="1800" b="0" i="0" u="none" strike="noStrike" dirty="0">
              <a:solidFill>
                <a:srgbClr val="00074E"/>
              </a:solidFill>
              <a:ea typeface="Pretendard Medium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231900" y="3721100"/>
            <a:ext cx="37211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5500" b="0" i="0" u="none" strike="noStrike" dirty="0">
                <a:solidFill>
                  <a:srgbClr val="00074E"/>
                </a:solidFill>
                <a:latin typeface="Pretendard SemiBold"/>
              </a:rPr>
              <a:t>PART 3.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876800" y="3721100"/>
            <a:ext cx="6680200" cy="2057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7899"/>
              </a:lnSpc>
            </a:pPr>
            <a:r>
              <a:rPr lang="ko-KR" altLang="en-US" sz="6000" b="1" i="0" u="none" strike="noStrike" dirty="0">
                <a:solidFill>
                  <a:srgbClr val="00074E"/>
                </a:solidFill>
                <a:latin typeface="Pretendard SemiBold"/>
              </a:rPr>
              <a:t>의료 관광</a:t>
            </a:r>
            <a:endParaRPr lang="en-US" sz="6000" b="1" i="0" u="none" strike="noStrike" dirty="0">
              <a:solidFill>
                <a:srgbClr val="00074E"/>
              </a:solidFill>
              <a:latin typeface="Pretendard SemiBold"/>
            </a:endParaRPr>
          </a:p>
        </p:txBody>
      </p:sp>
      <p:pic>
        <p:nvPicPr>
          <p:cNvPr id="16" name="Picture 7">
            <a:extLst>
              <a:ext uri="{FF2B5EF4-FFF2-40B4-BE49-F238E27FC236}">
                <a16:creationId xmlns:a16="http://schemas.microsoft.com/office/drawing/2014/main" id="{D7CA6D6C-0EA1-4E2E-B195-AA6AC111CE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611600" y="7213600"/>
            <a:ext cx="1206500" cy="12065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0" y="5143500"/>
            <a:ext cx="18300700" cy="51689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00" y="602475"/>
            <a:ext cx="17043400" cy="9156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7600" y="419100"/>
            <a:ext cx="2832100" cy="14986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511300" y="787400"/>
            <a:ext cx="2044700" cy="647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en-US" sz="1900" b="0" i="0" u="none" strike="noStrike" spc="100">
                <a:solidFill>
                  <a:srgbClr val="FFFFFF"/>
                </a:solidFill>
                <a:latin typeface="Pretendard Medium"/>
              </a:rPr>
              <a:t>Chapter</a:t>
            </a:r>
          </a:p>
          <a:p>
            <a:pPr lvl="0" algn="ctr">
              <a:lnSpc>
                <a:spcPct val="107899"/>
              </a:lnSpc>
            </a:pPr>
            <a:r>
              <a:rPr lang="en-US" sz="1900" b="0" i="0" u="none" strike="noStrike" spc="100">
                <a:solidFill>
                  <a:srgbClr val="FFFFFF"/>
                </a:solidFill>
                <a:latin typeface="Pretendard Medium"/>
              </a:rPr>
              <a:t>03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>
            <a:off x="877203" y="2464948"/>
            <a:ext cx="3806825" cy="7162053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744748" y="2041338"/>
            <a:ext cx="197001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2100" b="0" i="0" u="none" strike="noStrike" dirty="0">
                <a:solidFill>
                  <a:srgbClr val="00074E"/>
                </a:solidFill>
                <a:ea typeface="Pretendard SemiBold"/>
              </a:rPr>
              <a:t>소비금액 비율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>
            <a:off x="5094287" y="2464947"/>
            <a:ext cx="3806825" cy="7162053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4979333" y="2051623"/>
            <a:ext cx="41275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2100" b="0" i="0" u="none" strike="noStrike" dirty="0">
                <a:solidFill>
                  <a:srgbClr val="00074E"/>
                </a:solidFill>
                <a:ea typeface="Pretendard SemiBold"/>
              </a:rPr>
              <a:t>소비금액 비율</a:t>
            </a:r>
            <a:endParaRPr lang="en-US" sz="2100" b="0" i="0" u="none" strike="noStrike" dirty="0">
              <a:solidFill>
                <a:srgbClr val="00074E"/>
              </a:solidFill>
              <a:latin typeface="Pretendard SemiBold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9028077" y="2642754"/>
            <a:ext cx="490334" cy="2714143"/>
          </a:xfrm>
          <a:prstGeom prst="rect">
            <a:avLst/>
          </a:prstGeom>
        </p:spPr>
        <p:txBody>
          <a:bodyPr vert="vert270"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2100" b="0" i="0" u="none" strike="noStrike" dirty="0">
                <a:solidFill>
                  <a:srgbClr val="00074E"/>
                </a:solidFill>
                <a:ea typeface="Pretendard SemiBold"/>
              </a:rPr>
              <a:t>총 소비금액</a:t>
            </a:r>
            <a:endParaRPr lang="en-US" sz="2100" b="0" i="0" u="none" strike="noStrike" dirty="0">
              <a:solidFill>
                <a:srgbClr val="00074E"/>
              </a:solidFill>
              <a:latin typeface="Pretendard SemiBold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3712852" y="579095"/>
            <a:ext cx="78613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5500" b="0" i="0" u="none" strike="noStrike" dirty="0">
                <a:solidFill>
                  <a:srgbClr val="00074E"/>
                </a:solidFill>
                <a:ea typeface="Pretendard SemiBold"/>
              </a:rPr>
              <a:t>각 국가별 의료관광 데이터</a:t>
            </a:r>
            <a:endParaRPr lang="ko-KR" sz="5500" b="0" i="0" u="none" strike="noStrike" dirty="0">
              <a:solidFill>
                <a:srgbClr val="00074E"/>
              </a:solidFill>
              <a:ea typeface="Pretendard SemiBold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96624B6A-DA9F-462A-87D7-961E2BE45F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7600" y="2558036"/>
            <a:ext cx="3264365" cy="2865708"/>
          </a:xfrm>
          <a:prstGeom prst="rect">
            <a:avLst/>
          </a:prstGeom>
        </p:spPr>
      </p:pic>
      <p:pic>
        <p:nvPicPr>
          <p:cNvPr id="27" name="Picture 12">
            <a:extLst>
              <a:ext uri="{FF2B5EF4-FFF2-40B4-BE49-F238E27FC236}">
                <a16:creationId xmlns:a16="http://schemas.microsoft.com/office/drawing/2014/main" id="{D0E7BD57-AB73-4378-8A70-01EC700A75EC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 rot="16200000">
            <a:off x="11744265" y="190374"/>
            <a:ext cx="3447269" cy="7885795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9838AAE8-9239-4041-8BD5-1EC730214E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74184" y="2558036"/>
            <a:ext cx="3247032" cy="2865708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6788D0F0-D03C-4001-AE98-81EA5DCA51D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2523" y="5923593"/>
            <a:ext cx="3264364" cy="3657774"/>
          </a:xfrm>
          <a:prstGeom prst="rect">
            <a:avLst/>
          </a:prstGeom>
        </p:spPr>
      </p:pic>
      <p:sp>
        <p:nvSpPr>
          <p:cNvPr id="32" name="화살표: 아래쪽 31">
            <a:extLst>
              <a:ext uri="{FF2B5EF4-FFF2-40B4-BE49-F238E27FC236}">
                <a16:creationId xmlns:a16="http://schemas.microsoft.com/office/drawing/2014/main" id="{7B88078C-AEE9-49E4-AED9-ABC6A64DA592}"/>
              </a:ext>
            </a:extLst>
          </p:cNvPr>
          <p:cNvSpPr/>
          <p:nvPr/>
        </p:nvSpPr>
        <p:spPr>
          <a:xfrm>
            <a:off x="2533650" y="5479054"/>
            <a:ext cx="234646" cy="398906"/>
          </a:xfrm>
          <a:prstGeom prst="downArrow">
            <a:avLst>
              <a:gd name="adj1" fmla="val 31560"/>
              <a:gd name="adj2" fmla="val 41855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화살표: 아래쪽 32">
            <a:extLst>
              <a:ext uri="{FF2B5EF4-FFF2-40B4-BE49-F238E27FC236}">
                <a16:creationId xmlns:a16="http://schemas.microsoft.com/office/drawing/2014/main" id="{07A266DB-EE0C-4B25-B4FC-FF9AD6A2AF46}"/>
              </a:ext>
            </a:extLst>
          </p:cNvPr>
          <p:cNvSpPr/>
          <p:nvPr/>
        </p:nvSpPr>
        <p:spPr>
          <a:xfrm>
            <a:off x="6872533" y="5479054"/>
            <a:ext cx="234646" cy="398906"/>
          </a:xfrm>
          <a:prstGeom prst="downArrow">
            <a:avLst>
              <a:gd name="adj1" fmla="val 31560"/>
              <a:gd name="adj2" fmla="val 41855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B19E2CAA-29D1-49C7-AF30-277D4312237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70237" y="5933270"/>
            <a:ext cx="3247032" cy="3652911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F17AED68-4639-40A8-A88E-F5749C0C0BC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889563" y="2970692"/>
            <a:ext cx="5446988" cy="2501580"/>
          </a:xfrm>
          <a:prstGeom prst="rect">
            <a:avLst/>
          </a:prstGeom>
        </p:spPr>
      </p:pic>
      <p:pic>
        <p:nvPicPr>
          <p:cNvPr id="49" name="Picture 12">
            <a:extLst>
              <a:ext uri="{FF2B5EF4-FFF2-40B4-BE49-F238E27FC236}">
                <a16:creationId xmlns:a16="http://schemas.microsoft.com/office/drawing/2014/main" id="{981B877F-853C-48BB-927B-A567A6C1E41B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 rot="16200000">
            <a:off x="11737674" y="3928978"/>
            <a:ext cx="3447269" cy="7885795"/>
          </a:xfrm>
          <a:prstGeom prst="rect">
            <a:avLst/>
          </a:prstGeom>
        </p:spPr>
      </p:pic>
      <p:sp>
        <p:nvSpPr>
          <p:cNvPr id="50" name="TextBox 23">
            <a:extLst>
              <a:ext uri="{FF2B5EF4-FFF2-40B4-BE49-F238E27FC236}">
                <a16:creationId xmlns:a16="http://schemas.microsoft.com/office/drawing/2014/main" id="{F3C36545-6FBE-4DA9-9F94-92489EAFB1EC}"/>
              </a:ext>
            </a:extLst>
          </p:cNvPr>
          <p:cNvSpPr txBox="1"/>
          <p:nvPr/>
        </p:nvSpPr>
        <p:spPr>
          <a:xfrm>
            <a:off x="9028077" y="6381526"/>
            <a:ext cx="490334" cy="2714143"/>
          </a:xfrm>
          <a:prstGeom prst="rect">
            <a:avLst/>
          </a:prstGeom>
        </p:spPr>
        <p:txBody>
          <a:bodyPr vert="vert270"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2100" b="0" i="0" u="none" strike="noStrike" dirty="0">
                <a:solidFill>
                  <a:srgbClr val="00074E"/>
                </a:solidFill>
                <a:ea typeface="Pretendard SemiBold"/>
              </a:rPr>
              <a:t>총 소비건수</a:t>
            </a:r>
            <a:endParaRPr lang="en-US" sz="2100" b="0" i="0" u="none" strike="noStrike" dirty="0">
              <a:solidFill>
                <a:srgbClr val="00074E"/>
              </a:solidFill>
              <a:latin typeface="Pretendard SemiBold"/>
            </a:endParaRPr>
          </a:p>
        </p:txBody>
      </p:sp>
      <p:pic>
        <p:nvPicPr>
          <p:cNvPr id="52" name="그림 51">
            <a:extLst>
              <a:ext uri="{FF2B5EF4-FFF2-40B4-BE49-F238E27FC236}">
                <a16:creationId xmlns:a16="http://schemas.microsoft.com/office/drawing/2014/main" id="{B40804E5-E7E9-4520-A5B8-EEA1D3CEE83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693727" y="6200121"/>
            <a:ext cx="1767062" cy="1489876"/>
          </a:xfrm>
          <a:prstGeom prst="rect">
            <a:avLst/>
          </a:prstGeom>
        </p:spPr>
      </p:pic>
      <p:sp>
        <p:nvSpPr>
          <p:cNvPr id="53" name="TextBox 23">
            <a:extLst>
              <a:ext uri="{FF2B5EF4-FFF2-40B4-BE49-F238E27FC236}">
                <a16:creationId xmlns:a16="http://schemas.microsoft.com/office/drawing/2014/main" id="{B2905480-63CD-4B9A-B64A-CCC9931B003B}"/>
              </a:ext>
            </a:extLst>
          </p:cNvPr>
          <p:cNvSpPr txBox="1"/>
          <p:nvPr/>
        </p:nvSpPr>
        <p:spPr>
          <a:xfrm>
            <a:off x="10253866" y="3975923"/>
            <a:ext cx="490334" cy="365797"/>
          </a:xfrm>
          <a:prstGeom prst="rect">
            <a:avLst/>
          </a:prstGeom>
        </p:spPr>
        <p:txBody>
          <a:bodyPr vert="vert270"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altLang="ko-KR" sz="2100" b="0" i="0" u="none" strike="noStrike" dirty="0">
                <a:solidFill>
                  <a:srgbClr val="00074E"/>
                </a:solidFill>
                <a:ea typeface="Pretendard SemiBold"/>
              </a:rPr>
              <a:t>…</a:t>
            </a:r>
            <a:endParaRPr lang="en-US" sz="2100" b="0" i="0" u="none" strike="noStrike" dirty="0">
              <a:solidFill>
                <a:srgbClr val="00074E"/>
              </a:solidFill>
              <a:latin typeface="Pretendard SemiBold"/>
            </a:endParaRPr>
          </a:p>
        </p:txBody>
      </p:sp>
      <p:sp>
        <p:nvSpPr>
          <p:cNvPr id="54" name="화살표: 아래쪽 53">
            <a:extLst>
              <a:ext uri="{FF2B5EF4-FFF2-40B4-BE49-F238E27FC236}">
                <a16:creationId xmlns:a16="http://schemas.microsoft.com/office/drawing/2014/main" id="{69B6B4F8-616A-4429-9D05-A87B2402BDC5}"/>
              </a:ext>
            </a:extLst>
          </p:cNvPr>
          <p:cNvSpPr/>
          <p:nvPr/>
        </p:nvSpPr>
        <p:spPr>
          <a:xfrm rot="16200000">
            <a:off x="11526580" y="3904706"/>
            <a:ext cx="234646" cy="398906"/>
          </a:xfrm>
          <a:prstGeom prst="downArrow">
            <a:avLst>
              <a:gd name="adj1" fmla="val 31560"/>
              <a:gd name="adj2" fmla="val 41855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화살표: 아래쪽 54">
            <a:extLst>
              <a:ext uri="{FF2B5EF4-FFF2-40B4-BE49-F238E27FC236}">
                <a16:creationId xmlns:a16="http://schemas.microsoft.com/office/drawing/2014/main" id="{58E68490-AE07-4F71-88A2-21C7AA84F40E}"/>
              </a:ext>
            </a:extLst>
          </p:cNvPr>
          <p:cNvSpPr/>
          <p:nvPr/>
        </p:nvSpPr>
        <p:spPr>
          <a:xfrm rot="16200000">
            <a:off x="12167916" y="7645820"/>
            <a:ext cx="234646" cy="398906"/>
          </a:xfrm>
          <a:prstGeom prst="downArrow">
            <a:avLst>
              <a:gd name="adj1" fmla="val 31560"/>
              <a:gd name="adj2" fmla="val 41855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9" name="그림 58">
            <a:extLst>
              <a:ext uri="{FF2B5EF4-FFF2-40B4-BE49-F238E27FC236}">
                <a16:creationId xmlns:a16="http://schemas.microsoft.com/office/drawing/2014/main" id="{ABB42CCC-AEE7-4696-B599-83B5B368E65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753173" y="6464239"/>
            <a:ext cx="4382551" cy="2762065"/>
          </a:xfrm>
          <a:prstGeom prst="rect">
            <a:avLst/>
          </a:prstGeom>
        </p:spPr>
      </p:pic>
      <p:sp>
        <p:nvSpPr>
          <p:cNvPr id="60" name="TextBox 23">
            <a:extLst>
              <a:ext uri="{FF2B5EF4-FFF2-40B4-BE49-F238E27FC236}">
                <a16:creationId xmlns:a16="http://schemas.microsoft.com/office/drawing/2014/main" id="{FD98C6DC-44D1-4F53-A998-490622C28C85}"/>
              </a:ext>
            </a:extLst>
          </p:cNvPr>
          <p:cNvSpPr txBox="1"/>
          <p:nvPr/>
        </p:nvSpPr>
        <p:spPr>
          <a:xfrm>
            <a:off x="10253866" y="7663917"/>
            <a:ext cx="490334" cy="365797"/>
          </a:xfrm>
          <a:prstGeom prst="rect">
            <a:avLst/>
          </a:prstGeom>
        </p:spPr>
        <p:txBody>
          <a:bodyPr vert="vert270"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altLang="ko-KR" sz="2100" b="0" i="0" u="none" strike="noStrike" dirty="0">
                <a:solidFill>
                  <a:srgbClr val="00074E"/>
                </a:solidFill>
                <a:ea typeface="Pretendard SemiBold"/>
              </a:rPr>
              <a:t>…</a:t>
            </a:r>
            <a:endParaRPr lang="en-US" sz="2100" b="0" i="0" u="none" strike="noStrike" dirty="0">
              <a:solidFill>
                <a:srgbClr val="00074E"/>
              </a:solidFill>
              <a:latin typeface="Pretendard SemiBold"/>
            </a:endParaRPr>
          </a:p>
        </p:txBody>
      </p:sp>
      <p:pic>
        <p:nvPicPr>
          <p:cNvPr id="62" name="그림 61">
            <a:extLst>
              <a:ext uri="{FF2B5EF4-FFF2-40B4-BE49-F238E27FC236}">
                <a16:creationId xmlns:a16="http://schemas.microsoft.com/office/drawing/2014/main" id="{17C1363A-9BA3-4274-BBAA-3845D1E4E54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661906" y="2478318"/>
            <a:ext cx="2060702" cy="1475148"/>
          </a:xfrm>
          <a:prstGeom prst="rect">
            <a:avLst/>
          </a:prstGeom>
        </p:spPr>
      </p:pic>
      <p:pic>
        <p:nvPicPr>
          <p:cNvPr id="64" name="그림 63">
            <a:extLst>
              <a:ext uri="{FF2B5EF4-FFF2-40B4-BE49-F238E27FC236}">
                <a16:creationId xmlns:a16="http://schemas.microsoft.com/office/drawing/2014/main" id="{3E955CA9-EDCF-465A-991C-A973E386623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695126" y="4380969"/>
            <a:ext cx="1937296" cy="1429515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89B7FF0E-3C97-4355-B664-2203B36447F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693727" y="8028642"/>
            <a:ext cx="1767062" cy="1414769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0" y="5143500"/>
            <a:ext cx="18300700" cy="51689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00" y="602475"/>
            <a:ext cx="17043400" cy="9156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7600" y="419100"/>
            <a:ext cx="2832100" cy="14986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511300" y="787400"/>
            <a:ext cx="2044700" cy="647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en-US" sz="1900" b="0" i="0" u="none" strike="noStrike" spc="100">
                <a:solidFill>
                  <a:srgbClr val="FFFFFF"/>
                </a:solidFill>
                <a:latin typeface="Pretendard Medium"/>
              </a:rPr>
              <a:t>Chapter</a:t>
            </a:r>
          </a:p>
          <a:p>
            <a:pPr lvl="0" algn="ctr">
              <a:lnSpc>
                <a:spcPct val="107899"/>
              </a:lnSpc>
            </a:pPr>
            <a:r>
              <a:rPr lang="en-US" sz="1900" b="0" i="0" u="none" strike="noStrike" spc="100">
                <a:solidFill>
                  <a:srgbClr val="FFFFFF"/>
                </a:solidFill>
                <a:latin typeface="Pretendard Medium"/>
              </a:rPr>
              <a:t>03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3712852" y="579095"/>
            <a:ext cx="78613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5500" b="0" i="0" u="none" strike="noStrike" dirty="0">
                <a:solidFill>
                  <a:srgbClr val="00074E"/>
                </a:solidFill>
                <a:ea typeface="Pretendard SemiBold"/>
              </a:rPr>
              <a:t>각 국가별 의료관광 데이터</a:t>
            </a:r>
            <a:endParaRPr lang="ko-KR" sz="5500" b="0" i="0" u="none" strike="noStrike" dirty="0">
              <a:solidFill>
                <a:srgbClr val="00074E"/>
              </a:solidFill>
              <a:ea typeface="Pretendard SemiBold"/>
            </a:endParaRPr>
          </a:p>
        </p:txBody>
      </p:sp>
      <p:pic>
        <p:nvPicPr>
          <p:cNvPr id="27" name="Picture 12">
            <a:extLst>
              <a:ext uri="{FF2B5EF4-FFF2-40B4-BE49-F238E27FC236}">
                <a16:creationId xmlns:a16="http://schemas.microsoft.com/office/drawing/2014/main" id="{D0E7BD57-AB73-4378-8A70-01EC700A75EC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 rot="16200000">
            <a:off x="2488119" y="799456"/>
            <a:ext cx="4644864" cy="8057303"/>
          </a:xfrm>
          <a:prstGeom prst="rect">
            <a:avLst/>
          </a:prstGeom>
        </p:spPr>
      </p:pic>
      <p:sp>
        <p:nvSpPr>
          <p:cNvPr id="50" name="TextBox 23">
            <a:extLst>
              <a:ext uri="{FF2B5EF4-FFF2-40B4-BE49-F238E27FC236}">
                <a16:creationId xmlns:a16="http://schemas.microsoft.com/office/drawing/2014/main" id="{F3C36545-6FBE-4DA9-9F94-92489EAFB1EC}"/>
              </a:ext>
            </a:extLst>
          </p:cNvPr>
          <p:cNvSpPr txBox="1"/>
          <p:nvPr/>
        </p:nvSpPr>
        <p:spPr>
          <a:xfrm rot="5400000">
            <a:off x="9775395" y="923353"/>
            <a:ext cx="490334" cy="2714143"/>
          </a:xfrm>
          <a:prstGeom prst="rect">
            <a:avLst/>
          </a:prstGeom>
        </p:spPr>
        <p:txBody>
          <a:bodyPr vert="vert270"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2100" b="0" i="0" u="none" strike="noStrike" dirty="0">
                <a:solidFill>
                  <a:srgbClr val="00074E"/>
                </a:solidFill>
                <a:ea typeface="Pretendard SemiBold"/>
              </a:rPr>
              <a:t>총 소비건수</a:t>
            </a:r>
            <a:endParaRPr lang="en-US" sz="2100" b="0" i="0" u="none" strike="noStrike" dirty="0">
              <a:solidFill>
                <a:srgbClr val="00074E"/>
              </a:solidFill>
              <a:latin typeface="Pretendard SemiBold"/>
            </a:endParaRPr>
          </a:p>
        </p:txBody>
      </p:sp>
      <p:pic>
        <p:nvPicPr>
          <p:cNvPr id="37" name="Picture 12">
            <a:extLst>
              <a:ext uri="{FF2B5EF4-FFF2-40B4-BE49-F238E27FC236}">
                <a16:creationId xmlns:a16="http://schemas.microsoft.com/office/drawing/2014/main" id="{09102562-B7C7-4027-9AE8-CB3B54A682EB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 rot="16200000">
            <a:off x="10775836" y="799455"/>
            <a:ext cx="4644864" cy="8057304"/>
          </a:xfrm>
          <a:prstGeom prst="rect">
            <a:avLst/>
          </a:prstGeom>
        </p:spPr>
      </p:pic>
      <p:sp>
        <p:nvSpPr>
          <p:cNvPr id="23" name="TextBox 23"/>
          <p:cNvSpPr txBox="1"/>
          <p:nvPr/>
        </p:nvSpPr>
        <p:spPr>
          <a:xfrm rot="5400000">
            <a:off x="1559481" y="927578"/>
            <a:ext cx="490334" cy="2714143"/>
          </a:xfrm>
          <a:prstGeom prst="rect">
            <a:avLst/>
          </a:prstGeom>
        </p:spPr>
        <p:txBody>
          <a:bodyPr vert="vert270"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2100" b="0" i="0" u="none" strike="noStrike" dirty="0">
                <a:solidFill>
                  <a:srgbClr val="00074E"/>
                </a:solidFill>
                <a:ea typeface="Pretendard SemiBold"/>
              </a:rPr>
              <a:t>총 소비금액</a:t>
            </a:r>
            <a:endParaRPr lang="en-US" sz="2100" b="0" i="0" u="none" strike="noStrike" dirty="0">
              <a:solidFill>
                <a:srgbClr val="00074E"/>
              </a:solidFill>
              <a:latin typeface="Pretendard SemiBold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82CF9C3-82F8-4CE3-9D17-4B24634D99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1830" y="2651599"/>
            <a:ext cx="7574846" cy="414258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00895F7-4A5E-4637-8F69-69CE0B7135E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81676" y="2708967"/>
            <a:ext cx="7861445" cy="4226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4990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0" y="5143500"/>
            <a:ext cx="18300700" cy="51689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00" y="602475"/>
            <a:ext cx="17043400" cy="9156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7600" y="419100"/>
            <a:ext cx="2832100" cy="14986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511300" y="787400"/>
            <a:ext cx="2044700" cy="647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en-US" sz="1900" b="0" i="0" u="none" strike="noStrike" spc="100">
                <a:solidFill>
                  <a:srgbClr val="FFFFFF"/>
                </a:solidFill>
                <a:latin typeface="Pretendard Medium"/>
              </a:rPr>
              <a:t>Chapter</a:t>
            </a:r>
          </a:p>
          <a:p>
            <a:pPr lvl="0" algn="ctr">
              <a:lnSpc>
                <a:spcPct val="107899"/>
              </a:lnSpc>
            </a:pPr>
            <a:r>
              <a:rPr lang="en-US" sz="1900" b="0" i="0" u="none" strike="noStrike" spc="100">
                <a:solidFill>
                  <a:srgbClr val="FFFFFF"/>
                </a:solidFill>
                <a:latin typeface="Pretendard Medium"/>
              </a:rPr>
              <a:t>03</a:t>
            </a:r>
          </a:p>
        </p:txBody>
      </p:sp>
      <p:pic>
        <p:nvPicPr>
          <p:cNvPr id="27" name="Picture 12">
            <a:extLst>
              <a:ext uri="{FF2B5EF4-FFF2-40B4-BE49-F238E27FC236}">
                <a16:creationId xmlns:a16="http://schemas.microsoft.com/office/drawing/2014/main" id="{D0E7BD57-AB73-4378-8A70-01EC700A75EC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>
            <a:off x="1397596" y="2407056"/>
            <a:ext cx="7221845" cy="3332856"/>
          </a:xfrm>
          <a:prstGeom prst="rect">
            <a:avLst/>
          </a:prstGeom>
        </p:spPr>
      </p:pic>
      <p:sp>
        <p:nvSpPr>
          <p:cNvPr id="37" name="TextBox 23">
            <a:extLst>
              <a:ext uri="{FF2B5EF4-FFF2-40B4-BE49-F238E27FC236}">
                <a16:creationId xmlns:a16="http://schemas.microsoft.com/office/drawing/2014/main" id="{CFD1A747-B3ED-47B4-BEDC-C217C5279FBA}"/>
              </a:ext>
            </a:extLst>
          </p:cNvPr>
          <p:cNvSpPr txBox="1"/>
          <p:nvPr/>
        </p:nvSpPr>
        <p:spPr>
          <a:xfrm>
            <a:off x="284281" y="2012565"/>
            <a:ext cx="4692896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2100" b="0" i="0" u="none" strike="noStrike" dirty="0">
                <a:solidFill>
                  <a:srgbClr val="00074E"/>
                </a:solidFill>
                <a:ea typeface="Pretendard SemiBold"/>
              </a:rPr>
              <a:t>연도별 최대 금액 국가</a:t>
            </a:r>
            <a:endParaRPr lang="en-US" sz="2100" b="0" i="0" u="none" strike="noStrike" dirty="0">
              <a:solidFill>
                <a:srgbClr val="00074E"/>
              </a:solidFill>
              <a:latin typeface="Pretendard SemiBold"/>
            </a:endParaRPr>
          </a:p>
        </p:txBody>
      </p:sp>
      <p:pic>
        <p:nvPicPr>
          <p:cNvPr id="61" name="Picture 12">
            <a:extLst>
              <a:ext uri="{FF2B5EF4-FFF2-40B4-BE49-F238E27FC236}">
                <a16:creationId xmlns:a16="http://schemas.microsoft.com/office/drawing/2014/main" id="{1779F360-F574-4D22-80B0-EA1C579D83CD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>
            <a:off x="1424490" y="6213516"/>
            <a:ext cx="7221845" cy="3332856"/>
          </a:xfrm>
          <a:prstGeom prst="rect">
            <a:avLst/>
          </a:prstGeom>
        </p:spPr>
      </p:pic>
      <p:pic>
        <p:nvPicPr>
          <p:cNvPr id="63" name="Picture 12">
            <a:extLst>
              <a:ext uri="{FF2B5EF4-FFF2-40B4-BE49-F238E27FC236}">
                <a16:creationId xmlns:a16="http://schemas.microsoft.com/office/drawing/2014/main" id="{C827D633-D6E5-42AC-BBAB-93FD10B7B655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>
            <a:off x="9376963" y="2407056"/>
            <a:ext cx="7221845" cy="3332856"/>
          </a:xfrm>
          <a:prstGeom prst="rect">
            <a:avLst/>
          </a:prstGeom>
        </p:spPr>
      </p:pic>
      <p:pic>
        <p:nvPicPr>
          <p:cNvPr id="65" name="Picture 12">
            <a:extLst>
              <a:ext uri="{FF2B5EF4-FFF2-40B4-BE49-F238E27FC236}">
                <a16:creationId xmlns:a16="http://schemas.microsoft.com/office/drawing/2014/main" id="{5E926A0C-10C1-447F-8482-CAB7AD0E0C4A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>
            <a:off x="9403857" y="6213516"/>
            <a:ext cx="7221845" cy="3332856"/>
          </a:xfrm>
          <a:prstGeom prst="rect">
            <a:avLst/>
          </a:prstGeom>
        </p:spPr>
      </p:pic>
      <p:sp>
        <p:nvSpPr>
          <p:cNvPr id="51" name="TextBox 23">
            <a:extLst>
              <a:ext uri="{FF2B5EF4-FFF2-40B4-BE49-F238E27FC236}">
                <a16:creationId xmlns:a16="http://schemas.microsoft.com/office/drawing/2014/main" id="{A867D594-BAFC-43EC-AE09-8C3DD6CB3ACE}"/>
              </a:ext>
            </a:extLst>
          </p:cNvPr>
          <p:cNvSpPr txBox="1"/>
          <p:nvPr/>
        </p:nvSpPr>
        <p:spPr>
          <a:xfrm>
            <a:off x="284281" y="5821997"/>
            <a:ext cx="4692896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2100" b="0" i="0" u="none" strike="noStrike" dirty="0">
                <a:solidFill>
                  <a:srgbClr val="00074E"/>
                </a:solidFill>
                <a:ea typeface="Pretendard SemiBold"/>
              </a:rPr>
              <a:t>연도별 최소 금액 국가</a:t>
            </a:r>
            <a:endParaRPr lang="en-US" altLang="ko-KR" sz="2100" b="0" i="0" u="none" strike="noStrike" dirty="0">
              <a:solidFill>
                <a:srgbClr val="00074E"/>
              </a:solidFill>
              <a:latin typeface="Pretendard SemiBold"/>
            </a:endParaRPr>
          </a:p>
        </p:txBody>
      </p:sp>
      <p:sp>
        <p:nvSpPr>
          <p:cNvPr id="32" name="TextBox 24">
            <a:extLst>
              <a:ext uri="{FF2B5EF4-FFF2-40B4-BE49-F238E27FC236}">
                <a16:creationId xmlns:a16="http://schemas.microsoft.com/office/drawing/2014/main" id="{2466E7A1-ABAC-4847-AD23-5107EE1AD5D8}"/>
              </a:ext>
            </a:extLst>
          </p:cNvPr>
          <p:cNvSpPr txBox="1"/>
          <p:nvPr/>
        </p:nvSpPr>
        <p:spPr>
          <a:xfrm>
            <a:off x="3196619" y="515970"/>
            <a:ext cx="11984348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5500" b="0" i="0" u="none" strike="noStrike" dirty="0">
                <a:solidFill>
                  <a:srgbClr val="00074E"/>
                </a:solidFill>
                <a:ea typeface="Pretendard SemiBold"/>
              </a:rPr>
              <a:t>각 국가별 연도별 상위 진료과목 분석</a:t>
            </a:r>
            <a:endParaRPr lang="ko-KR" sz="5500" b="0" i="0" u="none" strike="noStrike" dirty="0">
              <a:solidFill>
                <a:srgbClr val="00074E"/>
              </a:solidFill>
              <a:ea typeface="Pretendard SemiBold"/>
            </a:endParaRPr>
          </a:p>
        </p:txBody>
      </p:sp>
      <p:sp>
        <p:nvSpPr>
          <p:cNvPr id="31" name="TextBox 23">
            <a:extLst>
              <a:ext uri="{FF2B5EF4-FFF2-40B4-BE49-F238E27FC236}">
                <a16:creationId xmlns:a16="http://schemas.microsoft.com/office/drawing/2014/main" id="{688E462B-811E-49C8-AA51-49777CB04274}"/>
              </a:ext>
            </a:extLst>
          </p:cNvPr>
          <p:cNvSpPr txBox="1"/>
          <p:nvPr/>
        </p:nvSpPr>
        <p:spPr>
          <a:xfrm>
            <a:off x="8243800" y="2012565"/>
            <a:ext cx="4692896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2100" b="0" i="0" u="none" strike="noStrike" dirty="0">
                <a:solidFill>
                  <a:srgbClr val="00074E"/>
                </a:solidFill>
                <a:ea typeface="Pretendard SemiBold"/>
              </a:rPr>
              <a:t>연도별 최대 건수 국가</a:t>
            </a:r>
            <a:endParaRPr lang="en-US" sz="2100" b="0" i="0" u="none" strike="noStrike" dirty="0">
              <a:solidFill>
                <a:srgbClr val="00074E"/>
              </a:solidFill>
              <a:latin typeface="Pretendard SemiBold"/>
            </a:endParaRPr>
          </a:p>
        </p:txBody>
      </p:sp>
      <p:sp>
        <p:nvSpPr>
          <p:cNvPr id="33" name="TextBox 23">
            <a:extLst>
              <a:ext uri="{FF2B5EF4-FFF2-40B4-BE49-F238E27FC236}">
                <a16:creationId xmlns:a16="http://schemas.microsoft.com/office/drawing/2014/main" id="{24FEBE70-268D-489E-80AF-AC0BEE7DA818}"/>
              </a:ext>
            </a:extLst>
          </p:cNvPr>
          <p:cNvSpPr txBox="1"/>
          <p:nvPr/>
        </p:nvSpPr>
        <p:spPr>
          <a:xfrm>
            <a:off x="8243800" y="5821997"/>
            <a:ext cx="4692896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2100" b="0" i="0" u="none" strike="noStrike" dirty="0">
                <a:solidFill>
                  <a:srgbClr val="00074E"/>
                </a:solidFill>
                <a:ea typeface="Pretendard SemiBold"/>
              </a:rPr>
              <a:t>연도별 최소 건수 국가</a:t>
            </a:r>
            <a:endParaRPr lang="en-US" altLang="ko-KR" sz="2100" b="0" i="0" u="none" strike="noStrike" dirty="0">
              <a:solidFill>
                <a:srgbClr val="00074E"/>
              </a:solidFill>
              <a:latin typeface="Pretendard SemiBold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E56729B-70BE-41A1-B3C5-F964C49BF4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03883" y="2485747"/>
            <a:ext cx="5499804" cy="171913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EAF6B86-92FA-4A1F-9FD7-B36FD50AD4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06818" y="4277755"/>
            <a:ext cx="3460740" cy="136671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92777DE-BAE7-4E35-A78A-CBEF5CEE988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12208" y="2452129"/>
            <a:ext cx="5421338" cy="92733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3EF8F69-ECF0-466F-BD97-07BB2E24D66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43584" y="3894523"/>
            <a:ext cx="2909260" cy="141466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2F47C428-8F56-4FA0-AA47-5E99E5520A1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44675" y="6322965"/>
            <a:ext cx="5478405" cy="1141334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7A25484F-F0BC-4C1C-9588-DDE72A8B302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50170" y="7798001"/>
            <a:ext cx="3292898" cy="1414668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E4CEEBBA-5E94-4620-820E-1DCA2C5BE90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503243" y="6425075"/>
            <a:ext cx="5378539" cy="905934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DB818715-5FDD-4A82-8492-6D8BA05ABBE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543584" y="7696259"/>
            <a:ext cx="2861306" cy="1350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8587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0" y="5143500"/>
            <a:ext cx="18300700" cy="51689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00" y="571500"/>
            <a:ext cx="17043400" cy="91440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6040100" y="9474200"/>
            <a:ext cx="16510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07899"/>
              </a:lnSpc>
            </a:pPr>
            <a:r>
              <a:rPr lang="en-US" sz="1500" b="0" i="0" u="none" strike="noStrike" spc="100">
                <a:solidFill>
                  <a:srgbClr val="FFFFFF"/>
                </a:solidFill>
                <a:latin typeface="Pretendard Regular"/>
              </a:rPr>
              <a:t>MIRI COMPANY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8200" y="3060700"/>
            <a:ext cx="2667000" cy="127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8242300" y="2552700"/>
            <a:ext cx="5588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en-US" sz="2000" b="0" i="0" u="none" strike="noStrike">
                <a:solidFill>
                  <a:srgbClr val="4A5BA3"/>
                </a:solidFill>
                <a:latin typeface="Pretendard Medium"/>
              </a:rPr>
              <a:t>01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251700" y="3467100"/>
            <a:ext cx="2540000" cy="787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endParaRPr lang="en-US" altLang="ko-KR" sz="2400" b="0" i="0" u="none" strike="noStrike" dirty="0">
              <a:solidFill>
                <a:srgbClr val="00074E"/>
              </a:solidFill>
              <a:ea typeface="Pretendard SemiBold"/>
            </a:endParaRPr>
          </a:p>
          <a:p>
            <a:pPr lvl="0" algn="ctr">
              <a:lnSpc>
                <a:spcPct val="107899"/>
              </a:lnSpc>
            </a:pPr>
            <a:r>
              <a:rPr lang="ko-KR" altLang="en-US" sz="2400" b="0" i="0" u="none" strike="noStrike" dirty="0">
                <a:solidFill>
                  <a:srgbClr val="00074E"/>
                </a:solidFill>
                <a:ea typeface="Pretendard SemiBold"/>
              </a:rPr>
              <a:t>국민 해외 관광객 변화 수</a:t>
            </a:r>
            <a:endParaRPr lang="ko-KR" altLang="ko-KR" sz="2400" b="0" i="0" u="none" strike="noStrike" dirty="0">
              <a:solidFill>
                <a:srgbClr val="00074E"/>
              </a:solidFill>
              <a:ea typeface="Pretendard SemiBold"/>
            </a:endParaRPr>
          </a:p>
          <a:p>
            <a:pPr algn="ctr">
              <a:lnSpc>
                <a:spcPct val="107899"/>
              </a:lnSpc>
            </a:pPr>
            <a:endParaRPr lang="en-US" altLang="ko-KR" sz="2400" b="1" i="0" u="none" strike="noStrike" dirty="0">
              <a:solidFill>
                <a:srgbClr val="00074E"/>
              </a:solidFill>
              <a:latin typeface="Pretendard SemiBold"/>
            </a:endParaRPr>
          </a:p>
          <a:p>
            <a:pPr lvl="0" algn="ctr">
              <a:lnSpc>
                <a:spcPct val="107899"/>
              </a:lnSpc>
            </a:pPr>
            <a:endParaRPr lang="ko-KR" sz="2300" b="0" i="0" u="none" strike="noStrike" dirty="0">
              <a:solidFill>
                <a:srgbClr val="00074E"/>
              </a:solidFill>
              <a:ea typeface="Pretendard Semi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7188200" y="4229100"/>
            <a:ext cx="2654300" cy="762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9400"/>
              </a:lnSpc>
            </a:pPr>
            <a:r>
              <a:rPr lang="en-US" sz="1800" b="0" i="0" u="none" strike="noStrike">
                <a:solidFill>
                  <a:srgbClr val="2C2C2C"/>
                </a:solidFill>
                <a:latin typeface="Pretendard Regular"/>
              </a:rPr>
              <a:t>-  </a:t>
            </a:r>
            <a:r>
              <a:rPr lang="ko-KR" sz="1800" b="0" i="0" u="none" strike="noStrike">
                <a:solidFill>
                  <a:srgbClr val="2C2C2C"/>
                </a:solidFill>
                <a:ea typeface="Pretendard Regular"/>
              </a:rPr>
              <a:t>키워드를</a:t>
            </a:r>
            <a:r>
              <a:rPr lang="en-US" sz="1800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>
                <a:solidFill>
                  <a:srgbClr val="2C2C2C"/>
                </a:solidFill>
                <a:ea typeface="Pretendard Regular"/>
              </a:rPr>
              <a:t>입력해주세요</a:t>
            </a:r>
            <a:r>
              <a:rPr lang="en-US" sz="1800" b="0" i="0" u="none" strike="noStrike">
                <a:solidFill>
                  <a:srgbClr val="2C2C2C"/>
                </a:solidFill>
                <a:latin typeface="Pretendard Regular"/>
              </a:rPr>
              <a:t>.</a:t>
            </a:r>
          </a:p>
          <a:p>
            <a:pPr lvl="0" algn="ctr">
              <a:lnSpc>
                <a:spcPct val="149400"/>
              </a:lnSpc>
            </a:pPr>
            <a:r>
              <a:rPr lang="en-US" sz="1800" b="0" i="0" u="none" strike="noStrike">
                <a:solidFill>
                  <a:srgbClr val="2C2C2C"/>
                </a:solidFill>
                <a:latin typeface="Pretendard Regular"/>
              </a:rPr>
              <a:t>-  </a:t>
            </a:r>
            <a:r>
              <a:rPr lang="ko-KR" sz="1800" b="0" i="0" u="none" strike="noStrike">
                <a:solidFill>
                  <a:srgbClr val="2C2C2C"/>
                </a:solidFill>
                <a:ea typeface="Pretendard Regular"/>
              </a:rPr>
              <a:t>키워드를</a:t>
            </a:r>
            <a:r>
              <a:rPr lang="en-US" sz="1800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>
                <a:solidFill>
                  <a:srgbClr val="2C2C2C"/>
                </a:solidFill>
                <a:ea typeface="Pretendard Regular"/>
              </a:rPr>
              <a:t>입력해주세요</a:t>
            </a:r>
            <a:r>
              <a:rPr lang="en-US" sz="1800" b="0" i="0" u="none" strike="noStrike">
                <a:solidFill>
                  <a:srgbClr val="2C2C2C"/>
                </a:solidFill>
                <a:latin typeface="Pretendard Regular"/>
              </a:rPr>
              <a:t>.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8200" y="6210300"/>
            <a:ext cx="2667000" cy="127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8242300" y="5702300"/>
            <a:ext cx="5588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en-US" sz="2000" b="0" i="0" u="none" strike="noStrike">
                <a:solidFill>
                  <a:srgbClr val="4A5BA3"/>
                </a:solidFill>
                <a:latin typeface="Pretendard Medium"/>
              </a:rPr>
              <a:t>04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226300" y="6400800"/>
            <a:ext cx="2603500" cy="787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ko-KR" altLang="en-US" sz="2300" b="0" i="0" u="none" strike="noStrike" dirty="0">
                <a:solidFill>
                  <a:srgbClr val="00074E"/>
                </a:solidFill>
                <a:ea typeface="Pretendard SemiBold"/>
              </a:rPr>
              <a:t>쇼핑 관광 현황</a:t>
            </a:r>
            <a:endParaRPr lang="ko-KR" sz="2300" b="0" i="0" u="none" strike="noStrike" dirty="0">
              <a:solidFill>
                <a:srgbClr val="00074E"/>
              </a:solidFill>
              <a:ea typeface="Pretendard Semi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7188200" y="7378700"/>
            <a:ext cx="2654300" cy="762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9400"/>
              </a:lnSpc>
            </a:pPr>
            <a:r>
              <a:rPr lang="en-US" sz="1800" b="0" i="0" u="none" strike="noStrike">
                <a:solidFill>
                  <a:srgbClr val="2C2C2C"/>
                </a:solidFill>
                <a:latin typeface="Pretendard Regular"/>
              </a:rPr>
              <a:t>-  </a:t>
            </a:r>
            <a:r>
              <a:rPr lang="ko-KR" sz="1800" b="0" i="0" u="none" strike="noStrike">
                <a:solidFill>
                  <a:srgbClr val="2C2C2C"/>
                </a:solidFill>
                <a:ea typeface="Pretendard Regular"/>
              </a:rPr>
              <a:t>키워드를</a:t>
            </a:r>
            <a:r>
              <a:rPr lang="en-US" sz="1800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>
                <a:solidFill>
                  <a:srgbClr val="2C2C2C"/>
                </a:solidFill>
                <a:ea typeface="Pretendard Regular"/>
              </a:rPr>
              <a:t>입력해주세요</a:t>
            </a:r>
            <a:r>
              <a:rPr lang="en-US" sz="1800" b="0" i="0" u="none" strike="noStrike">
                <a:solidFill>
                  <a:srgbClr val="2C2C2C"/>
                </a:solidFill>
                <a:latin typeface="Pretendard Regular"/>
              </a:rPr>
              <a:t>.</a:t>
            </a:r>
          </a:p>
          <a:p>
            <a:pPr lvl="0" algn="ctr">
              <a:lnSpc>
                <a:spcPct val="149400"/>
              </a:lnSpc>
            </a:pPr>
            <a:r>
              <a:rPr lang="en-US" sz="1800" b="0" i="0" u="none" strike="noStrike">
                <a:solidFill>
                  <a:srgbClr val="2C2C2C"/>
                </a:solidFill>
                <a:latin typeface="Pretendard Regular"/>
              </a:rPr>
              <a:t>-  </a:t>
            </a:r>
            <a:r>
              <a:rPr lang="ko-KR" sz="1800" b="0" i="0" u="none" strike="noStrike">
                <a:solidFill>
                  <a:srgbClr val="2C2C2C"/>
                </a:solidFill>
                <a:ea typeface="Pretendard Regular"/>
              </a:rPr>
              <a:t>키워드를</a:t>
            </a:r>
            <a:r>
              <a:rPr lang="en-US" sz="1800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>
                <a:solidFill>
                  <a:srgbClr val="2C2C2C"/>
                </a:solidFill>
                <a:ea typeface="Pretendard Regular"/>
              </a:rPr>
              <a:t>입력해주세요</a:t>
            </a:r>
            <a:r>
              <a:rPr lang="en-US" sz="1800" b="0" i="0" u="none" strike="noStrike">
                <a:solidFill>
                  <a:srgbClr val="2C2C2C"/>
                </a:solidFill>
                <a:latin typeface="Pretendard Regular"/>
              </a:rPr>
              <a:t>.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1300" y="3060700"/>
            <a:ext cx="2667000" cy="127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1455400" y="2552700"/>
            <a:ext cx="5588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en-US" sz="2000" b="0" i="0" u="none" strike="noStrike">
                <a:solidFill>
                  <a:srgbClr val="4A5BA3"/>
                </a:solidFill>
                <a:latin typeface="Pretendard Medium"/>
              </a:rPr>
              <a:t>02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642600" y="3251200"/>
            <a:ext cx="2197100" cy="787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ko-KR" altLang="en-US" sz="2300" b="0" i="0" u="none" strike="noStrike" dirty="0">
                <a:solidFill>
                  <a:srgbClr val="00074E"/>
                </a:solidFill>
                <a:ea typeface="Pretendard SemiBold"/>
              </a:rPr>
              <a:t>한국 관광산업의</a:t>
            </a:r>
          </a:p>
          <a:p>
            <a:pPr lvl="0" algn="ctr">
              <a:lnSpc>
                <a:spcPct val="107899"/>
              </a:lnSpc>
            </a:pPr>
            <a:r>
              <a:rPr lang="ko-KR" altLang="en-US" sz="2300" b="0" i="0" u="none" strike="noStrike" dirty="0">
                <a:solidFill>
                  <a:srgbClr val="00074E"/>
                </a:solidFill>
                <a:ea typeface="Pretendard SemiBold"/>
              </a:rPr>
              <a:t>타겟층 찾기</a:t>
            </a:r>
            <a:endParaRPr lang="ko-KR" sz="2300" b="0" i="0" u="none" strike="noStrike" dirty="0">
              <a:solidFill>
                <a:srgbClr val="00074E"/>
              </a:solidFill>
              <a:ea typeface="Pretendard SemiBold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0401300" y="4229100"/>
            <a:ext cx="2654300" cy="762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9400"/>
              </a:lnSpc>
            </a:pPr>
            <a:r>
              <a:rPr lang="en-US" sz="1800" b="0" i="0" u="none" strike="noStrike">
                <a:solidFill>
                  <a:srgbClr val="2C2C2C"/>
                </a:solidFill>
                <a:latin typeface="Pretendard Regular"/>
              </a:rPr>
              <a:t>-  </a:t>
            </a:r>
            <a:r>
              <a:rPr lang="ko-KR" sz="1800" b="0" i="0" u="none" strike="noStrike">
                <a:solidFill>
                  <a:srgbClr val="2C2C2C"/>
                </a:solidFill>
                <a:ea typeface="Pretendard Regular"/>
              </a:rPr>
              <a:t>키워드를</a:t>
            </a:r>
            <a:r>
              <a:rPr lang="en-US" sz="1800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>
                <a:solidFill>
                  <a:srgbClr val="2C2C2C"/>
                </a:solidFill>
                <a:ea typeface="Pretendard Regular"/>
              </a:rPr>
              <a:t>입력해주세요</a:t>
            </a:r>
            <a:r>
              <a:rPr lang="en-US" sz="1800" b="0" i="0" u="none" strike="noStrike">
                <a:solidFill>
                  <a:srgbClr val="2C2C2C"/>
                </a:solidFill>
                <a:latin typeface="Pretendard Regular"/>
              </a:rPr>
              <a:t>.</a:t>
            </a:r>
          </a:p>
          <a:p>
            <a:pPr lvl="0" algn="ctr">
              <a:lnSpc>
                <a:spcPct val="149400"/>
              </a:lnSpc>
            </a:pPr>
            <a:r>
              <a:rPr lang="en-US" sz="1800" b="0" i="0" u="none" strike="noStrike">
                <a:solidFill>
                  <a:srgbClr val="2C2C2C"/>
                </a:solidFill>
                <a:latin typeface="Pretendard Regular"/>
              </a:rPr>
              <a:t>-  </a:t>
            </a:r>
            <a:r>
              <a:rPr lang="ko-KR" sz="1800" b="0" i="0" u="none" strike="noStrike">
                <a:solidFill>
                  <a:srgbClr val="2C2C2C"/>
                </a:solidFill>
                <a:ea typeface="Pretendard Regular"/>
              </a:rPr>
              <a:t>키워드를</a:t>
            </a:r>
            <a:r>
              <a:rPr lang="en-US" sz="1800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>
                <a:solidFill>
                  <a:srgbClr val="2C2C2C"/>
                </a:solidFill>
                <a:ea typeface="Pretendard Regular"/>
              </a:rPr>
              <a:t>입력해주세요</a:t>
            </a:r>
            <a:r>
              <a:rPr lang="en-US" sz="1800" b="0" i="0" u="none" strike="noStrike">
                <a:solidFill>
                  <a:srgbClr val="2C2C2C"/>
                </a:solidFill>
                <a:latin typeface="Pretendard Regular"/>
              </a:rPr>
              <a:t>.</a:t>
            </a:r>
          </a:p>
        </p:txBody>
      </p:sp>
      <p:pic>
        <p:nvPicPr>
          <p:cNvPr id="17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1300" y="6210300"/>
            <a:ext cx="2667000" cy="127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1455400" y="5702300"/>
            <a:ext cx="5588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en-US" sz="2000" b="0" i="0" u="none" strike="noStrike">
                <a:solidFill>
                  <a:srgbClr val="4A5BA3"/>
                </a:solidFill>
                <a:latin typeface="Pretendard Medium"/>
              </a:rPr>
              <a:t>05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642600" y="6400800"/>
            <a:ext cx="2197100" cy="787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ko-KR" altLang="en-US" sz="2300" b="0" i="0" u="none" strike="noStrike" dirty="0">
                <a:solidFill>
                  <a:srgbClr val="00074E"/>
                </a:solidFill>
                <a:ea typeface="Pretendard SemiBold"/>
              </a:rPr>
              <a:t>분석 결과</a:t>
            </a:r>
            <a:endParaRPr lang="ko-KR" sz="2300" b="0" i="0" u="none" strike="noStrike" dirty="0">
              <a:solidFill>
                <a:srgbClr val="00074E"/>
              </a:solidFill>
              <a:ea typeface="Pretendard SemiBold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0401300" y="7391400"/>
            <a:ext cx="2654300" cy="762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9400"/>
              </a:lnSpc>
            </a:pPr>
            <a:r>
              <a:rPr lang="en-US" sz="1800" b="0" i="0" u="none" strike="noStrike" dirty="0">
                <a:solidFill>
                  <a:srgbClr val="2C2C2C"/>
                </a:solidFill>
                <a:latin typeface="Pretendard Regular"/>
              </a:rPr>
              <a:t>-  </a:t>
            </a:r>
            <a:r>
              <a:rPr lang="ko-KR" sz="1800" b="0" i="0" u="none" strike="noStrike" dirty="0">
                <a:solidFill>
                  <a:srgbClr val="2C2C2C"/>
                </a:solidFill>
                <a:ea typeface="Pretendard Regular"/>
              </a:rPr>
              <a:t>키워드를</a:t>
            </a:r>
            <a:r>
              <a:rPr lang="en-US" sz="1800" b="0" i="0" u="none" strike="noStrike" dirty="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 dirty="0">
                <a:solidFill>
                  <a:srgbClr val="2C2C2C"/>
                </a:solidFill>
                <a:ea typeface="Pretendard Regular"/>
              </a:rPr>
              <a:t>입력해주세요</a:t>
            </a:r>
            <a:r>
              <a:rPr lang="en-US" sz="1800" b="0" i="0" u="none" strike="noStrike" dirty="0">
                <a:solidFill>
                  <a:srgbClr val="2C2C2C"/>
                </a:solidFill>
                <a:latin typeface="Pretendard Regular"/>
              </a:rPr>
              <a:t>.</a:t>
            </a:r>
          </a:p>
          <a:p>
            <a:pPr lvl="0" algn="ctr">
              <a:lnSpc>
                <a:spcPct val="149400"/>
              </a:lnSpc>
            </a:pPr>
            <a:r>
              <a:rPr lang="en-US" sz="1800" b="0" i="0" u="none" strike="noStrike" dirty="0">
                <a:solidFill>
                  <a:srgbClr val="2C2C2C"/>
                </a:solidFill>
                <a:latin typeface="Pretendard Regular"/>
              </a:rPr>
              <a:t>-  </a:t>
            </a:r>
            <a:r>
              <a:rPr lang="ko-KR" sz="1800" b="0" i="0" u="none" strike="noStrike" dirty="0">
                <a:solidFill>
                  <a:srgbClr val="2C2C2C"/>
                </a:solidFill>
                <a:ea typeface="Pretendard Regular"/>
              </a:rPr>
              <a:t>키워드를</a:t>
            </a:r>
            <a:r>
              <a:rPr lang="en-US" sz="1800" b="0" i="0" u="none" strike="noStrike" dirty="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 dirty="0">
                <a:solidFill>
                  <a:srgbClr val="2C2C2C"/>
                </a:solidFill>
                <a:ea typeface="Pretendard Regular"/>
              </a:rPr>
              <a:t>입력해주세요</a:t>
            </a:r>
            <a:r>
              <a:rPr lang="en-US" sz="1800" b="0" i="0" u="none" strike="noStrike" dirty="0">
                <a:solidFill>
                  <a:srgbClr val="2C2C2C"/>
                </a:solidFill>
                <a:latin typeface="Pretendard Regular"/>
              </a:rPr>
              <a:t>.</a:t>
            </a:r>
          </a:p>
        </p:txBody>
      </p:sp>
      <p:pic>
        <p:nvPicPr>
          <p:cNvPr id="21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14400" y="3060700"/>
            <a:ext cx="2667000" cy="12700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>
            <a:off x="14668500" y="2552700"/>
            <a:ext cx="5588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en-US" sz="2000" b="0" i="0" u="none" strike="noStrike">
                <a:solidFill>
                  <a:srgbClr val="4A5BA3"/>
                </a:solidFill>
                <a:latin typeface="Pretendard Medium"/>
              </a:rPr>
              <a:t>03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3855700" y="3251200"/>
            <a:ext cx="2197100" cy="787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ko-KR" altLang="en-US" sz="2300" b="0" i="0" u="none" strike="noStrike" dirty="0">
                <a:solidFill>
                  <a:srgbClr val="00074E"/>
                </a:solidFill>
                <a:ea typeface="Pretendard SemiBold"/>
              </a:rPr>
              <a:t>의료 관광 현황</a:t>
            </a:r>
            <a:endParaRPr lang="ko-KR" sz="2300" b="0" i="0" u="none" strike="noStrike" dirty="0">
              <a:solidFill>
                <a:srgbClr val="00074E"/>
              </a:solidFill>
              <a:ea typeface="Pretendard SemiBold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13614400" y="4229100"/>
            <a:ext cx="2654300" cy="762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9400"/>
              </a:lnSpc>
            </a:pPr>
            <a:r>
              <a:rPr lang="en-US" sz="1800" b="0" i="0" u="none" strike="noStrike" dirty="0">
                <a:solidFill>
                  <a:srgbClr val="2C2C2C"/>
                </a:solidFill>
                <a:latin typeface="Pretendard Regular"/>
              </a:rPr>
              <a:t>-  </a:t>
            </a:r>
            <a:r>
              <a:rPr lang="ko-KR" sz="1800" b="0" i="0" u="none" strike="noStrike" dirty="0">
                <a:solidFill>
                  <a:srgbClr val="2C2C2C"/>
                </a:solidFill>
                <a:ea typeface="Pretendard Regular"/>
              </a:rPr>
              <a:t>키워드를</a:t>
            </a:r>
            <a:r>
              <a:rPr lang="en-US" sz="1800" b="0" i="0" u="none" strike="noStrike" dirty="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 dirty="0">
                <a:solidFill>
                  <a:srgbClr val="2C2C2C"/>
                </a:solidFill>
                <a:ea typeface="Pretendard Regular"/>
              </a:rPr>
              <a:t>입력해주세요</a:t>
            </a:r>
            <a:r>
              <a:rPr lang="en-US" sz="1800" b="0" i="0" u="none" strike="noStrike" dirty="0">
                <a:solidFill>
                  <a:srgbClr val="2C2C2C"/>
                </a:solidFill>
                <a:latin typeface="Pretendard Regular"/>
              </a:rPr>
              <a:t>.</a:t>
            </a:r>
          </a:p>
          <a:p>
            <a:pPr lvl="0" algn="ctr">
              <a:lnSpc>
                <a:spcPct val="149400"/>
              </a:lnSpc>
            </a:pPr>
            <a:r>
              <a:rPr lang="en-US" sz="1800" b="0" i="0" u="none" strike="noStrike" dirty="0">
                <a:solidFill>
                  <a:srgbClr val="2C2C2C"/>
                </a:solidFill>
                <a:latin typeface="Pretendard Regular"/>
              </a:rPr>
              <a:t>-  </a:t>
            </a:r>
            <a:r>
              <a:rPr lang="ko-KR" sz="1800" b="0" i="0" u="none" strike="noStrike" dirty="0">
                <a:solidFill>
                  <a:srgbClr val="2C2C2C"/>
                </a:solidFill>
                <a:ea typeface="Pretendard Regular"/>
              </a:rPr>
              <a:t>키워드를</a:t>
            </a:r>
            <a:r>
              <a:rPr lang="en-US" sz="1800" b="0" i="0" u="none" strike="noStrike" dirty="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 dirty="0">
                <a:solidFill>
                  <a:srgbClr val="2C2C2C"/>
                </a:solidFill>
                <a:ea typeface="Pretendard Regular"/>
              </a:rPr>
              <a:t>입력해주세요</a:t>
            </a:r>
            <a:r>
              <a:rPr lang="en-US" sz="1800" b="0" i="0" u="none" strike="noStrike" dirty="0">
                <a:solidFill>
                  <a:srgbClr val="2C2C2C"/>
                </a:solidFill>
                <a:latin typeface="Pretendard Regular"/>
              </a:rPr>
              <a:t>.</a:t>
            </a:r>
          </a:p>
        </p:txBody>
      </p:sp>
      <p:pic>
        <p:nvPicPr>
          <p:cNvPr id="25" name="Picture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14400" y="6210300"/>
            <a:ext cx="2667000" cy="127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76700" y="8839200"/>
            <a:ext cx="444500" cy="4064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7600" y="419100"/>
            <a:ext cx="2832100" cy="1498600"/>
          </a:xfrm>
          <a:prstGeom prst="rect">
            <a:avLst/>
          </a:prstGeom>
        </p:spPr>
      </p:pic>
      <p:sp>
        <p:nvSpPr>
          <p:cNvPr id="32" name="TextBox 32"/>
          <p:cNvSpPr txBox="1"/>
          <p:nvPr/>
        </p:nvSpPr>
        <p:spPr>
          <a:xfrm>
            <a:off x="1460500" y="4584700"/>
            <a:ext cx="47244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6000" b="0" i="0" u="none" strike="noStrike" dirty="0">
                <a:solidFill>
                  <a:srgbClr val="00074E"/>
                </a:solidFill>
                <a:latin typeface="Pretendard SemiBold"/>
              </a:rPr>
              <a:t>목 차</a:t>
            </a:r>
            <a:endParaRPr lang="en-US" sz="6000" b="0" i="0" u="none" strike="noStrike" dirty="0">
              <a:solidFill>
                <a:srgbClr val="00074E"/>
              </a:solidFill>
              <a:latin typeface="Pretendard SemiBold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0" y="5143500"/>
            <a:ext cx="18300700" cy="51689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00" y="602475"/>
            <a:ext cx="17043400" cy="9156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7600" y="419100"/>
            <a:ext cx="2832100" cy="14986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511300" y="787400"/>
            <a:ext cx="2044700" cy="647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en-US" sz="1900" b="0" i="0" u="none" strike="noStrike" spc="100">
                <a:solidFill>
                  <a:srgbClr val="FFFFFF"/>
                </a:solidFill>
                <a:latin typeface="Pretendard Medium"/>
              </a:rPr>
              <a:t>Chapter</a:t>
            </a:r>
          </a:p>
          <a:p>
            <a:pPr lvl="0" algn="ctr">
              <a:lnSpc>
                <a:spcPct val="107899"/>
              </a:lnSpc>
            </a:pPr>
            <a:r>
              <a:rPr lang="en-US" sz="1900" b="0" i="0" u="none" strike="noStrike" spc="100">
                <a:solidFill>
                  <a:srgbClr val="FFFFFF"/>
                </a:solidFill>
                <a:latin typeface="Pretendard Medium"/>
              </a:rPr>
              <a:t>03</a:t>
            </a:r>
          </a:p>
        </p:txBody>
      </p:sp>
      <p:pic>
        <p:nvPicPr>
          <p:cNvPr id="27" name="Picture 12">
            <a:extLst>
              <a:ext uri="{FF2B5EF4-FFF2-40B4-BE49-F238E27FC236}">
                <a16:creationId xmlns:a16="http://schemas.microsoft.com/office/drawing/2014/main" id="{D0E7BD57-AB73-4378-8A70-01EC700A75EC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>
            <a:off x="1410388" y="2469770"/>
            <a:ext cx="7221845" cy="3195582"/>
          </a:xfrm>
          <a:prstGeom prst="rect">
            <a:avLst/>
          </a:prstGeom>
        </p:spPr>
      </p:pic>
      <p:sp>
        <p:nvSpPr>
          <p:cNvPr id="37" name="TextBox 23">
            <a:extLst>
              <a:ext uri="{FF2B5EF4-FFF2-40B4-BE49-F238E27FC236}">
                <a16:creationId xmlns:a16="http://schemas.microsoft.com/office/drawing/2014/main" id="{CFD1A747-B3ED-47B4-BEDC-C217C5279FBA}"/>
              </a:ext>
            </a:extLst>
          </p:cNvPr>
          <p:cNvSpPr txBox="1"/>
          <p:nvPr/>
        </p:nvSpPr>
        <p:spPr>
          <a:xfrm>
            <a:off x="704090" y="2056267"/>
            <a:ext cx="4692896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2100" b="0" i="0" u="none" strike="noStrike" dirty="0">
                <a:solidFill>
                  <a:srgbClr val="00074E"/>
                </a:solidFill>
                <a:ea typeface="Pretendard SemiBold"/>
              </a:rPr>
              <a:t>연도별 최대금액비율 진료과목</a:t>
            </a:r>
            <a:endParaRPr lang="en-US" sz="2100" b="0" i="0" u="none" strike="noStrike" dirty="0">
              <a:solidFill>
                <a:srgbClr val="00074E"/>
              </a:solidFill>
              <a:latin typeface="Pretendard SemiBold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E58C1011-603D-43EF-ADB1-2FD0DB41D14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68159"/>
          <a:stretch/>
        </p:blipFill>
        <p:spPr>
          <a:xfrm>
            <a:off x="6297436" y="2591045"/>
            <a:ext cx="1887564" cy="1416560"/>
          </a:xfrm>
          <a:prstGeom prst="rect">
            <a:avLst/>
          </a:prstGeom>
        </p:spPr>
      </p:pic>
      <p:pic>
        <p:nvPicPr>
          <p:cNvPr id="61" name="Picture 12">
            <a:extLst>
              <a:ext uri="{FF2B5EF4-FFF2-40B4-BE49-F238E27FC236}">
                <a16:creationId xmlns:a16="http://schemas.microsoft.com/office/drawing/2014/main" id="{1779F360-F574-4D22-80B0-EA1C579D83CD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>
            <a:off x="1410388" y="6347574"/>
            <a:ext cx="7221845" cy="3195582"/>
          </a:xfrm>
          <a:prstGeom prst="rect">
            <a:avLst/>
          </a:prstGeom>
        </p:spPr>
      </p:pic>
      <p:pic>
        <p:nvPicPr>
          <p:cNvPr id="63" name="Picture 12">
            <a:extLst>
              <a:ext uri="{FF2B5EF4-FFF2-40B4-BE49-F238E27FC236}">
                <a16:creationId xmlns:a16="http://schemas.microsoft.com/office/drawing/2014/main" id="{C827D633-D6E5-42AC-BBAB-93FD10B7B655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>
            <a:off x="9389755" y="2423055"/>
            <a:ext cx="7221845" cy="3195582"/>
          </a:xfrm>
          <a:prstGeom prst="rect">
            <a:avLst/>
          </a:prstGeom>
        </p:spPr>
      </p:pic>
      <p:pic>
        <p:nvPicPr>
          <p:cNvPr id="65" name="Picture 12">
            <a:extLst>
              <a:ext uri="{FF2B5EF4-FFF2-40B4-BE49-F238E27FC236}">
                <a16:creationId xmlns:a16="http://schemas.microsoft.com/office/drawing/2014/main" id="{5E926A0C-10C1-447F-8482-CAB7AD0E0C4A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>
            <a:off x="9389755" y="6344868"/>
            <a:ext cx="7221845" cy="3195582"/>
          </a:xfrm>
          <a:prstGeom prst="rect">
            <a:avLst/>
          </a:prstGeom>
        </p:spPr>
      </p:pic>
      <p:sp>
        <p:nvSpPr>
          <p:cNvPr id="51" name="TextBox 23">
            <a:extLst>
              <a:ext uri="{FF2B5EF4-FFF2-40B4-BE49-F238E27FC236}">
                <a16:creationId xmlns:a16="http://schemas.microsoft.com/office/drawing/2014/main" id="{A867D594-BAFC-43EC-AE09-8C3DD6CB3ACE}"/>
              </a:ext>
            </a:extLst>
          </p:cNvPr>
          <p:cNvSpPr txBox="1"/>
          <p:nvPr/>
        </p:nvSpPr>
        <p:spPr>
          <a:xfrm>
            <a:off x="704745" y="5977975"/>
            <a:ext cx="4692896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2100" b="0" i="0" u="none" strike="noStrike" dirty="0">
                <a:solidFill>
                  <a:srgbClr val="00074E"/>
                </a:solidFill>
                <a:ea typeface="Pretendard SemiBold"/>
              </a:rPr>
              <a:t>연도별 최소금액비율 진료과목</a:t>
            </a:r>
            <a:endParaRPr lang="en-US" sz="2100" b="0" i="0" u="none" strike="noStrike" dirty="0">
              <a:solidFill>
                <a:srgbClr val="00074E"/>
              </a:solidFill>
              <a:latin typeface="Pretendard SemiBold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DD4BB549-4117-4380-AD51-28616F3767B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67715"/>
          <a:stretch/>
        </p:blipFill>
        <p:spPr>
          <a:xfrm>
            <a:off x="6319478" y="6449018"/>
            <a:ext cx="1623121" cy="1519456"/>
          </a:xfrm>
          <a:prstGeom prst="rect">
            <a:avLst/>
          </a:prstGeom>
        </p:spPr>
      </p:pic>
      <p:sp>
        <p:nvSpPr>
          <p:cNvPr id="56" name="TextBox 23">
            <a:extLst>
              <a:ext uri="{FF2B5EF4-FFF2-40B4-BE49-F238E27FC236}">
                <a16:creationId xmlns:a16="http://schemas.microsoft.com/office/drawing/2014/main" id="{8FD34B2E-9166-4FB2-BAC2-9D383F540025}"/>
              </a:ext>
            </a:extLst>
          </p:cNvPr>
          <p:cNvSpPr txBox="1"/>
          <p:nvPr/>
        </p:nvSpPr>
        <p:spPr>
          <a:xfrm>
            <a:off x="8645680" y="2035646"/>
            <a:ext cx="4692896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2100" b="0" i="0" u="none" strike="noStrike" dirty="0">
                <a:solidFill>
                  <a:srgbClr val="00074E"/>
                </a:solidFill>
                <a:ea typeface="Pretendard SemiBold"/>
              </a:rPr>
              <a:t>연도별 최대건수비율 진료과목</a:t>
            </a:r>
            <a:endParaRPr lang="en-US" sz="2100" b="0" i="0" u="none" strike="noStrike" dirty="0">
              <a:solidFill>
                <a:srgbClr val="00074E"/>
              </a:solidFill>
              <a:latin typeface="Pretendard SemiBold"/>
            </a:endParaRPr>
          </a:p>
        </p:txBody>
      </p:sp>
      <p:sp>
        <p:nvSpPr>
          <p:cNvPr id="57" name="TextBox 23">
            <a:extLst>
              <a:ext uri="{FF2B5EF4-FFF2-40B4-BE49-F238E27FC236}">
                <a16:creationId xmlns:a16="http://schemas.microsoft.com/office/drawing/2014/main" id="{EA2020C7-05A2-4201-9E0B-944C79AAA175}"/>
              </a:ext>
            </a:extLst>
          </p:cNvPr>
          <p:cNvSpPr txBox="1"/>
          <p:nvPr/>
        </p:nvSpPr>
        <p:spPr>
          <a:xfrm>
            <a:off x="8645680" y="5976568"/>
            <a:ext cx="4692896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2100" b="0" i="0" u="none" strike="noStrike" dirty="0">
                <a:solidFill>
                  <a:srgbClr val="00074E"/>
                </a:solidFill>
                <a:ea typeface="Pretendard SemiBold"/>
              </a:rPr>
              <a:t>연도별 최소건수비율 진료과목</a:t>
            </a:r>
            <a:endParaRPr lang="en-US" sz="2100" b="0" i="0" u="none" strike="noStrike" dirty="0">
              <a:solidFill>
                <a:srgbClr val="00074E"/>
              </a:solidFill>
              <a:latin typeface="Pretendard SemiBold"/>
            </a:endParaRPr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43DBD6AC-669C-4626-8401-45D14344A90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51724"/>
          <a:stretch/>
        </p:blipFill>
        <p:spPr>
          <a:xfrm>
            <a:off x="14566062" y="2516864"/>
            <a:ext cx="1345012" cy="1471107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CE1177FF-C458-4D04-9E8C-54949B1C5AA3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7126" b="51517"/>
          <a:stretch/>
        </p:blipFill>
        <p:spPr>
          <a:xfrm>
            <a:off x="14547476" y="4109585"/>
            <a:ext cx="1899775" cy="1470624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ADA1E231-5311-4DE1-A86A-1B0339ADFABB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b="52505"/>
          <a:stretch/>
        </p:blipFill>
        <p:spPr>
          <a:xfrm>
            <a:off x="14396867" y="6425312"/>
            <a:ext cx="1381178" cy="1476802"/>
          </a:xfrm>
          <a:prstGeom prst="rect">
            <a:avLst/>
          </a:prstGeom>
        </p:spPr>
      </p:pic>
      <p:pic>
        <p:nvPicPr>
          <p:cNvPr id="69" name="그림 68">
            <a:extLst>
              <a:ext uri="{FF2B5EF4-FFF2-40B4-BE49-F238E27FC236}">
                <a16:creationId xmlns:a16="http://schemas.microsoft.com/office/drawing/2014/main" id="{62142B8A-F22C-4126-A5FA-A3E052C2481D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b="50546"/>
          <a:stretch/>
        </p:blipFill>
        <p:spPr>
          <a:xfrm>
            <a:off x="14403821" y="7982557"/>
            <a:ext cx="1515755" cy="1506210"/>
          </a:xfrm>
          <a:prstGeom prst="rect">
            <a:avLst/>
          </a:prstGeom>
        </p:spPr>
      </p:pic>
      <p:pic>
        <p:nvPicPr>
          <p:cNvPr id="71" name="그림 70">
            <a:extLst>
              <a:ext uri="{FF2B5EF4-FFF2-40B4-BE49-F238E27FC236}">
                <a16:creationId xmlns:a16="http://schemas.microsoft.com/office/drawing/2014/main" id="{667F04EE-47FC-4A91-91A0-D69E2A773B4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77702" y="6443434"/>
            <a:ext cx="3703898" cy="1294208"/>
          </a:xfrm>
          <a:prstGeom prst="rect">
            <a:avLst/>
          </a:prstGeom>
        </p:spPr>
      </p:pic>
      <p:pic>
        <p:nvPicPr>
          <p:cNvPr id="73" name="그림 72">
            <a:extLst>
              <a:ext uri="{FF2B5EF4-FFF2-40B4-BE49-F238E27FC236}">
                <a16:creationId xmlns:a16="http://schemas.microsoft.com/office/drawing/2014/main" id="{897EA65C-155D-4AFE-A255-9E74203A007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432991" y="2599786"/>
            <a:ext cx="4028682" cy="1393779"/>
          </a:xfrm>
          <a:prstGeom prst="rect">
            <a:avLst/>
          </a:prstGeom>
        </p:spPr>
      </p:pic>
      <p:pic>
        <p:nvPicPr>
          <p:cNvPr id="75" name="그림 74">
            <a:extLst>
              <a:ext uri="{FF2B5EF4-FFF2-40B4-BE49-F238E27FC236}">
                <a16:creationId xmlns:a16="http://schemas.microsoft.com/office/drawing/2014/main" id="{737DEAFA-8997-418D-B337-E25B76700B8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459564" y="6436023"/>
            <a:ext cx="3960671" cy="133788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B4BEBBC-5C90-497B-A291-FFCE5092480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508076" y="2557427"/>
            <a:ext cx="3814940" cy="1996783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5AF6877D-EE9A-417A-BD6D-C86341417B8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34442" b="33717"/>
          <a:stretch/>
        </p:blipFill>
        <p:spPr>
          <a:xfrm>
            <a:off x="6326878" y="4113172"/>
            <a:ext cx="1887564" cy="1416560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4D796AA9-0CF3-400E-8320-FE0BFE6977D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35475" b="34941"/>
          <a:stretch/>
        </p:blipFill>
        <p:spPr>
          <a:xfrm>
            <a:off x="6319478" y="8089987"/>
            <a:ext cx="1623121" cy="1392364"/>
          </a:xfrm>
          <a:prstGeom prst="rect">
            <a:avLst/>
          </a:prstGeom>
        </p:spPr>
      </p:pic>
      <p:sp>
        <p:nvSpPr>
          <p:cNvPr id="32" name="TextBox 24">
            <a:extLst>
              <a:ext uri="{FF2B5EF4-FFF2-40B4-BE49-F238E27FC236}">
                <a16:creationId xmlns:a16="http://schemas.microsoft.com/office/drawing/2014/main" id="{2466E7A1-ABAC-4847-AD23-5107EE1AD5D8}"/>
              </a:ext>
            </a:extLst>
          </p:cNvPr>
          <p:cNvSpPr txBox="1"/>
          <p:nvPr/>
        </p:nvSpPr>
        <p:spPr>
          <a:xfrm>
            <a:off x="3712852" y="579095"/>
            <a:ext cx="11984348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5500" b="0" i="0" u="none" strike="noStrike" dirty="0">
                <a:solidFill>
                  <a:srgbClr val="00074E"/>
                </a:solidFill>
                <a:ea typeface="Pretendard SemiBold"/>
              </a:rPr>
              <a:t>각 국가별 연도별 상위 비율 진료과목 분석</a:t>
            </a:r>
            <a:endParaRPr lang="ko-KR" sz="5500" b="0" i="0" u="none" strike="noStrike" dirty="0">
              <a:solidFill>
                <a:srgbClr val="00074E"/>
              </a:solidFill>
              <a:ea typeface="Pretendard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26632317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0" y="5143500"/>
            <a:ext cx="18300700" cy="51689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00" y="602475"/>
            <a:ext cx="17043400" cy="9156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7600" y="419100"/>
            <a:ext cx="2832100" cy="14986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511300" y="787400"/>
            <a:ext cx="2044700" cy="647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en-US" sz="1900" b="0" i="0" u="none" strike="noStrike" spc="100">
                <a:solidFill>
                  <a:srgbClr val="FFFFFF"/>
                </a:solidFill>
                <a:latin typeface="Pretendard Medium"/>
              </a:rPr>
              <a:t>Chapter</a:t>
            </a:r>
          </a:p>
          <a:p>
            <a:pPr lvl="0" algn="ctr">
              <a:lnSpc>
                <a:spcPct val="107899"/>
              </a:lnSpc>
            </a:pPr>
            <a:r>
              <a:rPr lang="en-US" sz="1900" b="0" i="0" u="none" strike="noStrike" spc="100">
                <a:solidFill>
                  <a:srgbClr val="FFFFFF"/>
                </a:solidFill>
                <a:latin typeface="Pretendard Medium"/>
              </a:rPr>
              <a:t>03</a:t>
            </a:r>
          </a:p>
        </p:txBody>
      </p:sp>
      <p:sp>
        <p:nvSpPr>
          <p:cNvPr id="37" name="TextBox 23">
            <a:extLst>
              <a:ext uri="{FF2B5EF4-FFF2-40B4-BE49-F238E27FC236}">
                <a16:creationId xmlns:a16="http://schemas.microsoft.com/office/drawing/2014/main" id="{CFD1A747-B3ED-47B4-BEDC-C217C5279FBA}"/>
              </a:ext>
            </a:extLst>
          </p:cNvPr>
          <p:cNvSpPr txBox="1"/>
          <p:nvPr/>
        </p:nvSpPr>
        <p:spPr>
          <a:xfrm>
            <a:off x="152400" y="2056267"/>
            <a:ext cx="4692896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2100" b="0" i="0" u="none" strike="noStrike" dirty="0">
                <a:solidFill>
                  <a:srgbClr val="00074E"/>
                </a:solidFill>
                <a:ea typeface="Pretendard SemiBold"/>
              </a:rPr>
              <a:t>연도별 최대금액비율 진료과목</a:t>
            </a:r>
            <a:endParaRPr lang="en-US" sz="2100" b="0" i="0" u="none" strike="noStrike" dirty="0">
              <a:solidFill>
                <a:srgbClr val="00074E"/>
              </a:solidFill>
              <a:latin typeface="Pretendard SemiBold"/>
            </a:endParaRPr>
          </a:p>
        </p:txBody>
      </p:sp>
      <p:sp>
        <p:nvSpPr>
          <p:cNvPr id="32" name="TextBox 24">
            <a:extLst>
              <a:ext uri="{FF2B5EF4-FFF2-40B4-BE49-F238E27FC236}">
                <a16:creationId xmlns:a16="http://schemas.microsoft.com/office/drawing/2014/main" id="{2466E7A1-ABAC-4847-AD23-5107EE1AD5D8}"/>
              </a:ext>
            </a:extLst>
          </p:cNvPr>
          <p:cNvSpPr txBox="1"/>
          <p:nvPr/>
        </p:nvSpPr>
        <p:spPr>
          <a:xfrm>
            <a:off x="3712852" y="579095"/>
            <a:ext cx="11984348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5500" b="0" i="0" u="none" strike="noStrike" dirty="0">
                <a:solidFill>
                  <a:srgbClr val="00074E"/>
                </a:solidFill>
                <a:ea typeface="Pretendard SemiBold"/>
              </a:rPr>
              <a:t>각 국가별 연도별 상위 비율 진료과목 분석</a:t>
            </a:r>
            <a:endParaRPr lang="ko-KR" sz="5500" b="0" i="0" u="none" strike="noStrike" dirty="0">
              <a:solidFill>
                <a:srgbClr val="00074E"/>
              </a:solidFill>
              <a:ea typeface="Pretendard SemiBold"/>
            </a:endParaRPr>
          </a:p>
        </p:txBody>
      </p:sp>
      <p:pic>
        <p:nvPicPr>
          <p:cNvPr id="29" name="Picture 12">
            <a:extLst>
              <a:ext uri="{FF2B5EF4-FFF2-40B4-BE49-F238E27FC236}">
                <a16:creationId xmlns:a16="http://schemas.microsoft.com/office/drawing/2014/main" id="{E8F8C3DC-D5AC-4798-8012-81BE9BCA7C7A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>
            <a:off x="838200" y="2521892"/>
            <a:ext cx="16611600" cy="7063535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7ED14E79-96C0-49AA-B6B6-83CA966AC8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11830" y="2662756"/>
            <a:ext cx="5125825" cy="3291664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8EA0CA5A-F322-4A79-9565-B0DE0F6F3C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155155" y="2671282"/>
            <a:ext cx="5138108" cy="3308041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4D9528C5-BB93-4779-928E-7484CD1CA86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24112" y="6137795"/>
            <a:ext cx="5113543" cy="3308041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59743054-CED3-4261-B520-A57E2751D3E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58127" y="6142057"/>
            <a:ext cx="5109449" cy="3316229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BF3AEFCF-7521-4702-BE23-4FC53B8611A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155155" y="6185629"/>
            <a:ext cx="5088978" cy="3295758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FC7B3C22-9F43-41E5-AEF5-568E1775B5BD}"/>
              </a:ext>
            </a:extLst>
          </p:cNvPr>
          <p:cNvSpPr txBox="1"/>
          <p:nvPr/>
        </p:nvSpPr>
        <p:spPr>
          <a:xfrm>
            <a:off x="1117600" y="2968775"/>
            <a:ext cx="5021059" cy="1709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각 진료과목 별 카드결제 금액</a:t>
            </a:r>
            <a:r>
              <a:rPr lang="en-US" altLang="ko-KR" dirty="0"/>
              <a:t>(</a:t>
            </a:r>
            <a:r>
              <a:rPr lang="ko-KR" altLang="en-US" dirty="0"/>
              <a:t>소비 금액</a:t>
            </a:r>
            <a:r>
              <a:rPr lang="en-US" altLang="ko-KR" dirty="0"/>
              <a:t>) </a:t>
            </a:r>
            <a:r>
              <a:rPr lang="ko-KR" altLang="en-US" dirty="0"/>
              <a:t>는 </a:t>
            </a:r>
            <a:r>
              <a:rPr lang="ko-KR" altLang="en-US" b="1" dirty="0"/>
              <a:t>최근 성형외과</a:t>
            </a:r>
            <a:r>
              <a:rPr lang="ko-KR" altLang="en-US" dirty="0"/>
              <a:t>가 가장 많다</a:t>
            </a:r>
            <a:r>
              <a:rPr lang="en-US" altLang="ko-KR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대체로 코로나 시기에 잠시 주춤했으나 점차 회복하는 경향을 보인다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049701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0" y="5143500"/>
            <a:ext cx="18300700" cy="51689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00" y="602475"/>
            <a:ext cx="17043400" cy="9156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7600" y="419100"/>
            <a:ext cx="2832100" cy="14986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511300" y="787400"/>
            <a:ext cx="2044700" cy="647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en-US" sz="1900" b="0" i="0" u="none" strike="noStrike" spc="100">
                <a:solidFill>
                  <a:srgbClr val="FFFFFF"/>
                </a:solidFill>
                <a:latin typeface="Pretendard Medium"/>
              </a:rPr>
              <a:t>Chapter</a:t>
            </a:r>
          </a:p>
          <a:p>
            <a:pPr lvl="0" algn="ctr">
              <a:lnSpc>
                <a:spcPct val="107899"/>
              </a:lnSpc>
            </a:pPr>
            <a:r>
              <a:rPr lang="en-US" sz="1900" b="0" i="0" u="none" strike="noStrike" spc="100">
                <a:solidFill>
                  <a:srgbClr val="FFFFFF"/>
                </a:solidFill>
                <a:latin typeface="Pretendard Medium"/>
              </a:rPr>
              <a:t>03</a:t>
            </a:r>
          </a:p>
        </p:txBody>
      </p:sp>
      <p:sp>
        <p:nvSpPr>
          <p:cNvPr id="37" name="TextBox 23">
            <a:extLst>
              <a:ext uri="{FF2B5EF4-FFF2-40B4-BE49-F238E27FC236}">
                <a16:creationId xmlns:a16="http://schemas.microsoft.com/office/drawing/2014/main" id="{CFD1A747-B3ED-47B4-BEDC-C217C5279FBA}"/>
              </a:ext>
            </a:extLst>
          </p:cNvPr>
          <p:cNvSpPr txBox="1"/>
          <p:nvPr/>
        </p:nvSpPr>
        <p:spPr>
          <a:xfrm>
            <a:off x="838200" y="2056267"/>
            <a:ext cx="38100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altLang="ko-KR" sz="2100" b="0" i="0" u="none" strike="noStrike" dirty="0">
                <a:solidFill>
                  <a:srgbClr val="00074E"/>
                </a:solidFill>
                <a:ea typeface="Pretendard SemiBold"/>
              </a:rPr>
              <a:t>2023</a:t>
            </a:r>
            <a:r>
              <a:rPr lang="ko-KR" altLang="en-US" sz="2100" b="0" i="0" u="none" strike="noStrike" dirty="0">
                <a:solidFill>
                  <a:srgbClr val="00074E"/>
                </a:solidFill>
                <a:ea typeface="Pretendard SemiBold"/>
              </a:rPr>
              <a:t>년 진료과목별 소비금액 비율</a:t>
            </a:r>
            <a:endParaRPr lang="en-US" sz="2100" b="0" i="0" u="none" strike="noStrike" dirty="0">
              <a:solidFill>
                <a:srgbClr val="00074E"/>
              </a:solidFill>
              <a:latin typeface="Pretendard SemiBold"/>
            </a:endParaRPr>
          </a:p>
        </p:txBody>
      </p:sp>
      <p:sp>
        <p:nvSpPr>
          <p:cNvPr id="32" name="TextBox 24">
            <a:extLst>
              <a:ext uri="{FF2B5EF4-FFF2-40B4-BE49-F238E27FC236}">
                <a16:creationId xmlns:a16="http://schemas.microsoft.com/office/drawing/2014/main" id="{2466E7A1-ABAC-4847-AD23-5107EE1AD5D8}"/>
              </a:ext>
            </a:extLst>
          </p:cNvPr>
          <p:cNvSpPr txBox="1"/>
          <p:nvPr/>
        </p:nvSpPr>
        <p:spPr>
          <a:xfrm>
            <a:off x="3712852" y="579095"/>
            <a:ext cx="11984348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5500" b="0" i="0" u="none" strike="noStrike" dirty="0">
                <a:solidFill>
                  <a:srgbClr val="00074E"/>
                </a:solidFill>
                <a:ea typeface="Pretendard SemiBold"/>
              </a:rPr>
              <a:t>각 국가별 연도별 상위 비율 진료과목 분석</a:t>
            </a:r>
            <a:endParaRPr lang="ko-KR" sz="5500" b="0" i="0" u="none" strike="noStrike" dirty="0">
              <a:solidFill>
                <a:srgbClr val="00074E"/>
              </a:solidFill>
              <a:ea typeface="Pretendard SemiBold"/>
            </a:endParaRPr>
          </a:p>
        </p:txBody>
      </p:sp>
      <p:pic>
        <p:nvPicPr>
          <p:cNvPr id="29" name="Picture 12">
            <a:extLst>
              <a:ext uri="{FF2B5EF4-FFF2-40B4-BE49-F238E27FC236}">
                <a16:creationId xmlns:a16="http://schemas.microsoft.com/office/drawing/2014/main" id="{E8F8C3DC-D5AC-4798-8012-81BE9BCA7C7A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>
            <a:off x="802341" y="2521890"/>
            <a:ext cx="16611600" cy="706353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5BFE49E-6AB5-4893-8149-9B1024EE99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9000" y="3379071"/>
            <a:ext cx="5334000" cy="512840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8590475-58DB-4823-8BE3-7A8E3F17F3E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43392" y="3331833"/>
            <a:ext cx="5499616" cy="536255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0884711-9F7E-4E5B-B881-E8D2C75C308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963400" y="3321424"/>
            <a:ext cx="5345421" cy="5162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1642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0" y="5143500"/>
            <a:ext cx="18300700" cy="51689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00" y="602475"/>
            <a:ext cx="17043400" cy="9156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7600" y="419100"/>
            <a:ext cx="2832100" cy="14986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511300" y="787400"/>
            <a:ext cx="2044700" cy="647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en-US" sz="1900" b="0" i="0" u="none" strike="noStrike" spc="100">
                <a:solidFill>
                  <a:srgbClr val="FFFFFF"/>
                </a:solidFill>
                <a:latin typeface="Pretendard Medium"/>
              </a:rPr>
              <a:t>Chapter</a:t>
            </a:r>
          </a:p>
          <a:p>
            <a:pPr lvl="0" algn="ctr">
              <a:lnSpc>
                <a:spcPct val="107899"/>
              </a:lnSpc>
            </a:pPr>
            <a:r>
              <a:rPr lang="en-US" sz="1900" b="0" i="0" u="none" strike="noStrike" spc="100">
                <a:solidFill>
                  <a:srgbClr val="FFFFFF"/>
                </a:solidFill>
                <a:latin typeface="Pretendard Medium"/>
              </a:rPr>
              <a:t>03</a:t>
            </a:r>
          </a:p>
        </p:txBody>
      </p:sp>
      <p:sp>
        <p:nvSpPr>
          <p:cNvPr id="32" name="TextBox 24">
            <a:extLst>
              <a:ext uri="{FF2B5EF4-FFF2-40B4-BE49-F238E27FC236}">
                <a16:creationId xmlns:a16="http://schemas.microsoft.com/office/drawing/2014/main" id="{2466E7A1-ABAC-4847-AD23-5107EE1AD5D8}"/>
              </a:ext>
            </a:extLst>
          </p:cNvPr>
          <p:cNvSpPr txBox="1"/>
          <p:nvPr/>
        </p:nvSpPr>
        <p:spPr>
          <a:xfrm>
            <a:off x="3712852" y="579095"/>
            <a:ext cx="13063848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5500" b="0" i="0" u="none" strike="noStrike" dirty="0">
                <a:solidFill>
                  <a:srgbClr val="00074E"/>
                </a:solidFill>
                <a:ea typeface="Pretendard SemiBold"/>
              </a:rPr>
              <a:t>각 국가별 연도별 </a:t>
            </a:r>
            <a:r>
              <a:rPr lang="ko-KR" altLang="en-US" sz="5500" b="0" i="0" u="none" strike="noStrike">
                <a:solidFill>
                  <a:srgbClr val="00074E"/>
                </a:solidFill>
                <a:ea typeface="Pretendard SemiBold"/>
              </a:rPr>
              <a:t>상위 건수비율 </a:t>
            </a:r>
            <a:r>
              <a:rPr lang="ko-KR" altLang="en-US" sz="5500" b="0" i="0" u="none" strike="noStrike" dirty="0">
                <a:solidFill>
                  <a:srgbClr val="00074E"/>
                </a:solidFill>
                <a:ea typeface="Pretendard SemiBold"/>
              </a:rPr>
              <a:t>진료과목 분석</a:t>
            </a:r>
            <a:endParaRPr lang="ko-KR" sz="5500" b="0" i="0" u="none" strike="noStrike" dirty="0">
              <a:solidFill>
                <a:srgbClr val="00074E"/>
              </a:solidFill>
              <a:ea typeface="Pretendard SemiBold"/>
            </a:endParaRPr>
          </a:p>
        </p:txBody>
      </p:sp>
      <p:pic>
        <p:nvPicPr>
          <p:cNvPr id="25" name="Picture 12">
            <a:extLst>
              <a:ext uri="{FF2B5EF4-FFF2-40B4-BE49-F238E27FC236}">
                <a16:creationId xmlns:a16="http://schemas.microsoft.com/office/drawing/2014/main" id="{3ACA97AA-06A5-4596-9992-F682E8AD5735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>
            <a:off x="838200" y="2521892"/>
            <a:ext cx="16611600" cy="706353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12D9BC5-E6B6-4B7C-BB81-44E3417ED1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03491" y="2663441"/>
            <a:ext cx="5101671" cy="332078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387E3B4-2E4C-4BE5-9142-0E0ABE1B08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049557" y="2674381"/>
            <a:ext cx="5157717" cy="334051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B0521FC-ADF6-4028-B54E-DB6AA1365AF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01917" y="6136410"/>
            <a:ext cx="5101672" cy="3308529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1765127A-EEC3-44D8-A70A-BD62A1E9961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20873" y="6160090"/>
            <a:ext cx="5133355" cy="33085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6038867-9884-4D6F-87F7-201DEA3FBF6F}"/>
              </a:ext>
            </a:extLst>
          </p:cNvPr>
          <p:cNvSpPr txBox="1"/>
          <p:nvPr/>
        </p:nvSpPr>
        <p:spPr>
          <a:xfrm>
            <a:off x="1117600" y="2968775"/>
            <a:ext cx="5021059" cy="1709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각 진료과목 별 카드결제 건수</a:t>
            </a:r>
            <a:r>
              <a:rPr lang="en-US" altLang="ko-KR" dirty="0"/>
              <a:t>( </a:t>
            </a:r>
            <a:r>
              <a:rPr lang="ko-KR" altLang="en-US" dirty="0"/>
              <a:t>소비 건수</a:t>
            </a:r>
            <a:r>
              <a:rPr lang="en-US" altLang="ko-KR" dirty="0"/>
              <a:t>) </a:t>
            </a:r>
            <a:r>
              <a:rPr lang="ko-KR" altLang="en-US" dirty="0"/>
              <a:t>는 </a:t>
            </a:r>
            <a:r>
              <a:rPr lang="ko-KR" altLang="en-US" b="1" dirty="0"/>
              <a:t>약국</a:t>
            </a:r>
            <a:r>
              <a:rPr lang="ko-KR" altLang="en-US" dirty="0"/>
              <a:t>이 가장 많다</a:t>
            </a:r>
            <a:r>
              <a:rPr lang="en-US" altLang="ko-KR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앞에서 본 소비금액 비율이 높다고 소비건수가 높지는 않음을 알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E2764E6-4213-4C46-9472-2EB48A9D06A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049557" y="6167382"/>
            <a:ext cx="5126535" cy="3320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5323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0" y="5143500"/>
            <a:ext cx="18300700" cy="51689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00" y="602475"/>
            <a:ext cx="17043400" cy="9156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7600" y="419100"/>
            <a:ext cx="2832100" cy="14986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511300" y="787400"/>
            <a:ext cx="2044700" cy="647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en-US" sz="1900" b="0" i="0" u="none" strike="noStrike" spc="100">
                <a:solidFill>
                  <a:srgbClr val="FFFFFF"/>
                </a:solidFill>
                <a:latin typeface="Pretendard Medium"/>
              </a:rPr>
              <a:t>Chapter</a:t>
            </a:r>
          </a:p>
          <a:p>
            <a:pPr lvl="0" algn="ctr">
              <a:lnSpc>
                <a:spcPct val="107899"/>
              </a:lnSpc>
            </a:pPr>
            <a:r>
              <a:rPr lang="en-US" sz="1900" b="0" i="0" u="none" strike="noStrike" spc="100">
                <a:solidFill>
                  <a:srgbClr val="FFFFFF"/>
                </a:solidFill>
                <a:latin typeface="Pretendard Medium"/>
              </a:rPr>
              <a:t>03</a:t>
            </a:r>
          </a:p>
        </p:txBody>
      </p:sp>
      <p:pic>
        <p:nvPicPr>
          <p:cNvPr id="27" name="Picture 12">
            <a:extLst>
              <a:ext uri="{FF2B5EF4-FFF2-40B4-BE49-F238E27FC236}">
                <a16:creationId xmlns:a16="http://schemas.microsoft.com/office/drawing/2014/main" id="{D0E7BD57-AB73-4378-8A70-01EC700A75EC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>
            <a:off x="838200" y="2447946"/>
            <a:ext cx="16611600" cy="7137481"/>
          </a:xfrm>
          <a:prstGeom prst="rect">
            <a:avLst/>
          </a:prstGeom>
        </p:spPr>
      </p:pic>
      <p:sp>
        <p:nvSpPr>
          <p:cNvPr id="32" name="TextBox 24">
            <a:extLst>
              <a:ext uri="{FF2B5EF4-FFF2-40B4-BE49-F238E27FC236}">
                <a16:creationId xmlns:a16="http://schemas.microsoft.com/office/drawing/2014/main" id="{2466E7A1-ABAC-4847-AD23-5107EE1AD5D8}"/>
              </a:ext>
            </a:extLst>
          </p:cNvPr>
          <p:cNvSpPr txBox="1"/>
          <p:nvPr/>
        </p:nvSpPr>
        <p:spPr>
          <a:xfrm>
            <a:off x="3712852" y="579095"/>
            <a:ext cx="13063848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5500" b="0" i="0" u="none" strike="noStrike" dirty="0">
                <a:solidFill>
                  <a:srgbClr val="00074E"/>
                </a:solidFill>
                <a:ea typeface="Pretendard SemiBold"/>
              </a:rPr>
              <a:t>각 국가별 연도별 </a:t>
            </a:r>
            <a:r>
              <a:rPr lang="ko-KR" altLang="en-US" sz="5500" b="0" i="0" u="none" strike="noStrike">
                <a:solidFill>
                  <a:srgbClr val="00074E"/>
                </a:solidFill>
                <a:ea typeface="Pretendard SemiBold"/>
              </a:rPr>
              <a:t>상위 건수비율 </a:t>
            </a:r>
            <a:r>
              <a:rPr lang="ko-KR" altLang="en-US" sz="5500" b="0" i="0" u="none" strike="noStrike" dirty="0">
                <a:solidFill>
                  <a:srgbClr val="00074E"/>
                </a:solidFill>
                <a:ea typeface="Pretendard SemiBold"/>
              </a:rPr>
              <a:t>진료과목 분석</a:t>
            </a:r>
            <a:endParaRPr lang="ko-KR" sz="5500" b="0" i="0" u="none" strike="noStrike" dirty="0">
              <a:solidFill>
                <a:srgbClr val="00074E"/>
              </a:solidFill>
              <a:ea typeface="Pretendard SemiBold"/>
            </a:endParaRPr>
          </a:p>
        </p:txBody>
      </p:sp>
      <p:sp>
        <p:nvSpPr>
          <p:cNvPr id="14" name="TextBox 23">
            <a:extLst>
              <a:ext uri="{FF2B5EF4-FFF2-40B4-BE49-F238E27FC236}">
                <a16:creationId xmlns:a16="http://schemas.microsoft.com/office/drawing/2014/main" id="{8EDAEF0C-F206-4011-8D7E-ABA88DBFF2ED}"/>
              </a:ext>
            </a:extLst>
          </p:cNvPr>
          <p:cNvSpPr txBox="1"/>
          <p:nvPr/>
        </p:nvSpPr>
        <p:spPr>
          <a:xfrm>
            <a:off x="838200" y="2056267"/>
            <a:ext cx="38100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altLang="ko-KR" sz="2100" b="0" i="0" u="none" strike="noStrike" dirty="0">
                <a:solidFill>
                  <a:srgbClr val="00074E"/>
                </a:solidFill>
                <a:ea typeface="Pretendard SemiBold"/>
              </a:rPr>
              <a:t>2023</a:t>
            </a:r>
            <a:r>
              <a:rPr lang="ko-KR" altLang="en-US" sz="2100" b="0" i="0" u="none" strike="noStrike" dirty="0">
                <a:solidFill>
                  <a:srgbClr val="00074E"/>
                </a:solidFill>
                <a:ea typeface="Pretendard SemiBold"/>
              </a:rPr>
              <a:t>년 </a:t>
            </a:r>
            <a:r>
              <a:rPr lang="ko-KR" altLang="en-US" sz="2100" b="0" i="0" u="none" strike="noStrike">
                <a:solidFill>
                  <a:srgbClr val="00074E"/>
                </a:solidFill>
                <a:ea typeface="Pretendard SemiBold"/>
              </a:rPr>
              <a:t>진료과목별 소비건수 </a:t>
            </a:r>
            <a:r>
              <a:rPr lang="ko-KR" altLang="en-US" sz="2100" b="0" i="0" u="none" strike="noStrike" dirty="0">
                <a:solidFill>
                  <a:srgbClr val="00074E"/>
                </a:solidFill>
                <a:ea typeface="Pretendard SemiBold"/>
              </a:rPr>
              <a:t>비율</a:t>
            </a:r>
            <a:endParaRPr lang="en-US" sz="2100" b="0" i="0" u="none" strike="noStrike" dirty="0">
              <a:solidFill>
                <a:srgbClr val="00074E"/>
              </a:solidFill>
              <a:latin typeface="Pretendard SemiBold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F0F566F9-22DB-44FF-845F-702DE70A5F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1321" y="3490194"/>
            <a:ext cx="5164468" cy="521268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78D1055C-E0BF-4AAC-9EAA-84F1AE0732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54849" y="3704807"/>
            <a:ext cx="5319830" cy="4762668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60A1AB07-22AA-48FA-BCFF-48955635274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849257" y="3614896"/>
            <a:ext cx="5437692" cy="4966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1376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0" y="5143500"/>
            <a:ext cx="18300700" cy="51689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00" y="602475"/>
            <a:ext cx="17043400" cy="9156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7600" y="419100"/>
            <a:ext cx="2832100" cy="14986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511300" y="787400"/>
            <a:ext cx="2044700" cy="647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en-US" sz="1900" b="0" i="0" u="none" strike="noStrike" spc="100">
                <a:solidFill>
                  <a:srgbClr val="FFFFFF"/>
                </a:solidFill>
                <a:latin typeface="Pretendard Medium"/>
              </a:rPr>
              <a:t>Chapter</a:t>
            </a:r>
          </a:p>
          <a:p>
            <a:pPr lvl="0" algn="ctr">
              <a:lnSpc>
                <a:spcPct val="107899"/>
              </a:lnSpc>
            </a:pPr>
            <a:r>
              <a:rPr lang="en-US" sz="1900" b="0" i="0" u="none" strike="noStrike" spc="100">
                <a:solidFill>
                  <a:srgbClr val="FFFFFF"/>
                </a:solidFill>
                <a:latin typeface="Pretendard Medium"/>
              </a:rPr>
              <a:t>03</a:t>
            </a:r>
          </a:p>
        </p:txBody>
      </p:sp>
      <p:pic>
        <p:nvPicPr>
          <p:cNvPr id="27" name="Picture 12">
            <a:extLst>
              <a:ext uri="{FF2B5EF4-FFF2-40B4-BE49-F238E27FC236}">
                <a16:creationId xmlns:a16="http://schemas.microsoft.com/office/drawing/2014/main" id="{D0E7BD57-AB73-4378-8A70-01EC700A75EC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>
            <a:off x="1416392" y="2823330"/>
            <a:ext cx="9625724" cy="5977770"/>
          </a:xfrm>
          <a:prstGeom prst="rect">
            <a:avLst/>
          </a:prstGeom>
        </p:spPr>
      </p:pic>
      <p:sp>
        <p:nvSpPr>
          <p:cNvPr id="37" name="TextBox 23">
            <a:extLst>
              <a:ext uri="{FF2B5EF4-FFF2-40B4-BE49-F238E27FC236}">
                <a16:creationId xmlns:a16="http://schemas.microsoft.com/office/drawing/2014/main" id="{CFD1A747-B3ED-47B4-BEDC-C217C5279FBA}"/>
              </a:ext>
            </a:extLst>
          </p:cNvPr>
          <p:cNvSpPr txBox="1"/>
          <p:nvPr/>
        </p:nvSpPr>
        <p:spPr>
          <a:xfrm>
            <a:off x="1396840" y="2369197"/>
            <a:ext cx="4692896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2100" b="0" i="0" u="none" strike="noStrike" dirty="0">
                <a:solidFill>
                  <a:srgbClr val="00074E"/>
                </a:solidFill>
                <a:ea typeface="Pretendard SemiBold"/>
              </a:rPr>
              <a:t>소비금액비율과 소비건수비율 간 상관계수</a:t>
            </a:r>
            <a:endParaRPr lang="en-US" sz="2100" b="0" i="0" u="none" strike="noStrike" dirty="0">
              <a:solidFill>
                <a:srgbClr val="00074E"/>
              </a:solidFill>
              <a:latin typeface="Pretendard SemiBold"/>
            </a:endParaRPr>
          </a:p>
        </p:txBody>
      </p:sp>
      <p:sp>
        <p:nvSpPr>
          <p:cNvPr id="56" name="TextBox 23">
            <a:extLst>
              <a:ext uri="{FF2B5EF4-FFF2-40B4-BE49-F238E27FC236}">
                <a16:creationId xmlns:a16="http://schemas.microsoft.com/office/drawing/2014/main" id="{8FD34B2E-9166-4FB2-BAC2-9D383F540025}"/>
              </a:ext>
            </a:extLst>
          </p:cNvPr>
          <p:cNvSpPr txBox="1"/>
          <p:nvPr/>
        </p:nvSpPr>
        <p:spPr>
          <a:xfrm>
            <a:off x="6089736" y="2389311"/>
            <a:ext cx="4692896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2100" b="0" i="0" u="none" strike="noStrike" dirty="0">
                <a:solidFill>
                  <a:srgbClr val="00074E"/>
                </a:solidFill>
                <a:ea typeface="Pretendard SemiBold"/>
              </a:rPr>
              <a:t>음의 상관계수를 보인 진료과목</a:t>
            </a:r>
          </a:p>
        </p:txBody>
      </p:sp>
      <p:sp>
        <p:nvSpPr>
          <p:cNvPr id="32" name="TextBox 24">
            <a:extLst>
              <a:ext uri="{FF2B5EF4-FFF2-40B4-BE49-F238E27FC236}">
                <a16:creationId xmlns:a16="http://schemas.microsoft.com/office/drawing/2014/main" id="{2466E7A1-ABAC-4847-AD23-5107EE1AD5D8}"/>
              </a:ext>
            </a:extLst>
          </p:cNvPr>
          <p:cNvSpPr txBox="1"/>
          <p:nvPr/>
        </p:nvSpPr>
        <p:spPr>
          <a:xfrm>
            <a:off x="3712852" y="579095"/>
            <a:ext cx="9625724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5500" b="0" i="0" u="none" strike="noStrike" dirty="0">
                <a:solidFill>
                  <a:srgbClr val="00074E"/>
                </a:solidFill>
                <a:ea typeface="Pretendard SemiBold"/>
              </a:rPr>
              <a:t>소비금액과 소비건수 간 상관계수</a:t>
            </a:r>
            <a:endParaRPr lang="ko-KR" sz="5500" b="0" i="0" u="none" strike="noStrike" dirty="0">
              <a:solidFill>
                <a:srgbClr val="00074E"/>
              </a:solidFill>
              <a:ea typeface="Pretendard SemiBold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E304E4C-D1EC-4545-99E2-E7DC49D7A8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29642" y="3184035"/>
            <a:ext cx="3712761" cy="526226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57A9972-ACB8-4868-BC62-A7D1374464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09602" y="3204710"/>
            <a:ext cx="3615578" cy="3746141"/>
          </a:xfrm>
          <a:prstGeom prst="rect">
            <a:avLst/>
          </a:prstGeom>
        </p:spPr>
      </p:pic>
      <p:pic>
        <p:nvPicPr>
          <p:cNvPr id="26" name="Picture 12">
            <a:extLst>
              <a:ext uri="{FF2B5EF4-FFF2-40B4-BE49-F238E27FC236}">
                <a16:creationId xmlns:a16="http://schemas.microsoft.com/office/drawing/2014/main" id="{804B8961-CDE9-40CB-A47F-B61FC841E9D0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>
            <a:off x="11486608" y="2823330"/>
            <a:ext cx="5231115" cy="597777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E3E9D08-AC5C-427D-9D5D-89A18791B37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831726" y="3184035"/>
            <a:ext cx="2722474" cy="5255009"/>
          </a:xfrm>
          <a:prstGeom prst="rect">
            <a:avLst/>
          </a:prstGeom>
        </p:spPr>
      </p:pic>
      <p:sp>
        <p:nvSpPr>
          <p:cNvPr id="25" name="TextBox 23">
            <a:extLst>
              <a:ext uri="{FF2B5EF4-FFF2-40B4-BE49-F238E27FC236}">
                <a16:creationId xmlns:a16="http://schemas.microsoft.com/office/drawing/2014/main" id="{AA2E5EF9-F64F-4F81-9FC1-7A04C51485AF}"/>
              </a:ext>
            </a:extLst>
          </p:cNvPr>
          <p:cNvSpPr txBox="1"/>
          <p:nvPr/>
        </p:nvSpPr>
        <p:spPr>
          <a:xfrm>
            <a:off x="10992128" y="2358209"/>
            <a:ext cx="4692896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2100" b="0" i="0" u="none" strike="noStrike" dirty="0">
                <a:solidFill>
                  <a:srgbClr val="00074E"/>
                </a:solidFill>
                <a:ea typeface="Pretendard SemiBold"/>
              </a:rPr>
              <a:t>소비금액과 소비건수 간 상관계수</a:t>
            </a:r>
            <a:endParaRPr lang="en-US" sz="2100" b="0" i="0" u="none" strike="noStrike" dirty="0">
              <a:solidFill>
                <a:srgbClr val="00074E"/>
              </a:solidFill>
              <a:latin typeface="Pretendard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21098896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350" y="5226050"/>
            <a:ext cx="18300700" cy="51689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00" y="2057400"/>
            <a:ext cx="17043400" cy="6172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44600" y="1866900"/>
            <a:ext cx="2832100" cy="14986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4351000" y="2235200"/>
            <a:ext cx="20320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endParaRPr lang="en-US" sz="1800" b="0" i="0" u="none" strike="noStrike" dirty="0">
              <a:solidFill>
                <a:srgbClr val="FFFFFF"/>
              </a:solidFill>
              <a:latin typeface="Pretendard Medium"/>
            </a:endParaRP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76800" y="6184900"/>
            <a:ext cx="2705100" cy="7366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5105400" y="6375400"/>
            <a:ext cx="22479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1800" b="0" i="0" u="none" strike="noStrike" dirty="0">
                <a:solidFill>
                  <a:srgbClr val="00074E"/>
                </a:solidFill>
                <a:ea typeface="Pretendard Medium"/>
              </a:rPr>
              <a:t>관광 목적</a:t>
            </a:r>
            <a:endParaRPr lang="ko-KR" sz="1800" b="0" i="0" u="none" strike="noStrike" dirty="0">
              <a:solidFill>
                <a:srgbClr val="00074E"/>
              </a:solidFill>
              <a:ea typeface="Pretendard Medium"/>
            </a:endParaRP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0800" y="6184900"/>
            <a:ext cx="2705100" cy="7366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7899400" y="6375400"/>
            <a:ext cx="22479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dirty="0">
                <a:solidFill>
                  <a:srgbClr val="00074E"/>
                </a:solidFill>
                <a:latin typeface="Pretendard Medium"/>
                <a:ea typeface="Pretendard Medium"/>
              </a:rPr>
              <a:t>실제 쇼핑</a:t>
            </a:r>
            <a:endParaRPr lang="ko-KR" sz="1800" b="0" i="0" u="none" strike="noStrike" dirty="0">
              <a:solidFill>
                <a:srgbClr val="00074E"/>
              </a:solidFill>
              <a:ea typeface="Pretendard Medium"/>
            </a:endParaRP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64800" y="6184900"/>
            <a:ext cx="2705100" cy="7366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0693400" y="6375400"/>
            <a:ext cx="22479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1800" b="0" i="0" u="none" strike="noStrike" dirty="0">
                <a:solidFill>
                  <a:srgbClr val="00074E"/>
                </a:solidFill>
                <a:latin typeface="Pretendard Medium"/>
              </a:rPr>
              <a:t>관광 소비 증가</a:t>
            </a:r>
            <a:endParaRPr lang="ko-KR" sz="1800" b="0" i="0" u="none" strike="noStrike" dirty="0">
              <a:solidFill>
                <a:srgbClr val="00074E"/>
              </a:solidFill>
              <a:ea typeface="Pretendard Medium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231900" y="3721100"/>
            <a:ext cx="37211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5500" b="0" i="0" u="none" strike="noStrike" dirty="0">
                <a:solidFill>
                  <a:srgbClr val="00074E"/>
                </a:solidFill>
                <a:latin typeface="Pretendard SemiBold"/>
              </a:rPr>
              <a:t>PART 4.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876800" y="3721100"/>
            <a:ext cx="6680200" cy="2057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07899"/>
              </a:lnSpc>
            </a:pPr>
            <a:r>
              <a:rPr lang="ko-KR" altLang="en-US" sz="6000" b="0" i="0" u="none" strike="noStrike" dirty="0">
                <a:solidFill>
                  <a:srgbClr val="00074E"/>
                </a:solidFill>
                <a:ea typeface="Pretendard Regular"/>
              </a:rPr>
              <a:t>쇼핑 관광</a:t>
            </a:r>
            <a:endParaRPr lang="en-US" sz="6000" b="0" i="0" u="none" strike="noStrike" dirty="0">
              <a:solidFill>
                <a:srgbClr val="00074E"/>
              </a:solidFill>
              <a:latin typeface="Pretendard SemiBold"/>
            </a:endParaRPr>
          </a:p>
        </p:txBody>
      </p:sp>
      <p:pic>
        <p:nvPicPr>
          <p:cNvPr id="17" name="Picture 7">
            <a:extLst>
              <a:ext uri="{FF2B5EF4-FFF2-40B4-BE49-F238E27FC236}">
                <a16:creationId xmlns:a16="http://schemas.microsoft.com/office/drawing/2014/main" id="{5CE3735A-9E1C-4604-B12A-79DBC49E54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611600" y="7213600"/>
            <a:ext cx="1206500" cy="12065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0" y="5143500"/>
            <a:ext cx="18300700" cy="51689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00" y="571500"/>
            <a:ext cx="17043400" cy="9156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7600" y="419100"/>
            <a:ext cx="2832100" cy="14986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511300" y="787400"/>
            <a:ext cx="2044700" cy="647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en-US" sz="1900" b="0" i="0" u="none" strike="noStrike" spc="100" dirty="0">
                <a:solidFill>
                  <a:srgbClr val="FFFFFF"/>
                </a:solidFill>
                <a:latin typeface="Pretendard Medium"/>
              </a:rPr>
              <a:t>Chapter</a:t>
            </a:r>
          </a:p>
          <a:p>
            <a:pPr lvl="0" algn="ctr">
              <a:lnSpc>
                <a:spcPct val="107899"/>
              </a:lnSpc>
            </a:pPr>
            <a:r>
              <a:rPr lang="en-US" sz="1900" b="0" i="0" u="none" strike="noStrike" spc="100" dirty="0">
                <a:solidFill>
                  <a:srgbClr val="FFFFFF"/>
                </a:solidFill>
                <a:latin typeface="Pretendard Medium"/>
              </a:rPr>
              <a:t>04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543300" y="3771900"/>
            <a:ext cx="8763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endParaRPr lang="en-US" sz="2100" b="0" i="0" u="none" strike="noStrike" spc="100" dirty="0">
              <a:solidFill>
                <a:srgbClr val="00074E"/>
              </a:solidFill>
              <a:latin typeface="Pretendard Medium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752599" y="7556500"/>
            <a:ext cx="15110435" cy="1104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1100"/>
              </a:lnSpc>
            </a:pPr>
            <a:r>
              <a:rPr lang="en-US" sz="2400" dirty="0">
                <a:solidFill>
                  <a:srgbClr val="2C2C2C"/>
                </a:solidFill>
                <a:latin typeface="Pretendard Regular"/>
                <a:ea typeface="Pretendard Regular"/>
              </a:rPr>
              <a:t>* </a:t>
            </a:r>
            <a:r>
              <a:rPr lang="ko-KR" altLang="en-US" sz="2400" dirty="0">
                <a:solidFill>
                  <a:srgbClr val="2C2C2C"/>
                </a:solidFill>
                <a:latin typeface="Pretendard Regular"/>
                <a:ea typeface="Pretendard Regular"/>
              </a:rPr>
              <a:t>코로나로 인한 </a:t>
            </a:r>
            <a:r>
              <a:rPr lang="en-US" altLang="ko-KR" sz="2400" dirty="0">
                <a:solidFill>
                  <a:srgbClr val="2C2C2C"/>
                </a:solidFill>
                <a:latin typeface="Pretendard Regular"/>
                <a:ea typeface="Pretendard Regular"/>
              </a:rPr>
              <a:t>2020</a:t>
            </a:r>
            <a:r>
              <a:rPr lang="ko-KR" altLang="en-US" sz="2400" dirty="0">
                <a:solidFill>
                  <a:srgbClr val="2C2C2C"/>
                </a:solidFill>
                <a:latin typeface="Pretendard Regular"/>
                <a:ea typeface="Pretendard Regular"/>
              </a:rPr>
              <a:t>년 데이터 </a:t>
            </a:r>
            <a:r>
              <a:rPr lang="ko-KR" altLang="en-US" sz="2400" dirty="0" err="1">
                <a:solidFill>
                  <a:srgbClr val="2C2C2C"/>
                </a:solidFill>
                <a:latin typeface="Pretendard Regular"/>
                <a:ea typeface="Pretendard Regular"/>
              </a:rPr>
              <a:t>결측치</a:t>
            </a:r>
            <a:endParaRPr lang="en-US" sz="2400" b="0" i="0" u="none" strike="noStrike" dirty="0">
              <a:solidFill>
                <a:srgbClr val="2C2C2C"/>
              </a:solidFill>
              <a:latin typeface="Pretendard Regular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7696200" y="2641600"/>
            <a:ext cx="24384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100" b="0" i="0" u="none" strike="noStrike" dirty="0">
                <a:solidFill>
                  <a:srgbClr val="00074E"/>
                </a:solidFill>
                <a:latin typeface="Pretendard SemiBold"/>
              </a:rPr>
              <a:t>2020 ~ 2024 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775700" y="3771900"/>
            <a:ext cx="8763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endParaRPr lang="en-US" sz="2100" b="0" i="0" u="none" strike="noStrike" spc="100" dirty="0">
              <a:solidFill>
                <a:srgbClr val="00074E"/>
              </a:solidFill>
              <a:latin typeface="Pretendard Medium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4020800" y="3771900"/>
            <a:ext cx="8763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endParaRPr lang="en-US" sz="2100" b="0" i="0" u="none" strike="noStrike" spc="100" dirty="0">
              <a:solidFill>
                <a:srgbClr val="00074E"/>
              </a:solidFill>
              <a:latin typeface="Pretendard Medium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4406900" y="1828800"/>
            <a:ext cx="94742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5500" b="0" i="0" u="none" strike="noStrike" dirty="0">
                <a:solidFill>
                  <a:srgbClr val="00074E"/>
                </a:solidFill>
                <a:ea typeface="Pretendard SemiBold"/>
              </a:rPr>
              <a:t>외국인 한국 방문 시 선택 이유</a:t>
            </a:r>
            <a:endParaRPr lang="ko-KR" sz="5500" b="0" i="0" u="none" strike="noStrike" dirty="0">
              <a:solidFill>
                <a:srgbClr val="00074E"/>
              </a:solidFill>
              <a:ea typeface="Pretendard SemiBold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0314C70D-1743-4B1F-9CDF-E26FEFFC55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1300" y="4224962"/>
            <a:ext cx="15450771" cy="242365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0" y="5143500"/>
            <a:ext cx="18300700" cy="51689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00" y="571500"/>
            <a:ext cx="17043400" cy="9156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7600" y="419100"/>
            <a:ext cx="2832100" cy="14986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511300" y="787400"/>
            <a:ext cx="2044700" cy="647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en-US" sz="1900" b="0" i="0" u="none" strike="noStrike" spc="100" dirty="0">
                <a:solidFill>
                  <a:srgbClr val="FFFFFF"/>
                </a:solidFill>
                <a:latin typeface="Pretendard Medium"/>
              </a:rPr>
              <a:t>Chapter</a:t>
            </a:r>
          </a:p>
          <a:p>
            <a:pPr lvl="0" algn="ctr">
              <a:lnSpc>
                <a:spcPct val="107899"/>
              </a:lnSpc>
            </a:pPr>
            <a:r>
              <a:rPr lang="en-US" sz="1900" b="0" i="0" u="none" strike="noStrike" spc="100" dirty="0">
                <a:solidFill>
                  <a:srgbClr val="FFFFFF"/>
                </a:solidFill>
                <a:latin typeface="Pretendard Medium"/>
              </a:rPr>
              <a:t>04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543300" y="3771900"/>
            <a:ext cx="8763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endParaRPr lang="en-US" sz="2100" b="0" i="0" u="none" strike="noStrike" spc="100" dirty="0">
              <a:solidFill>
                <a:srgbClr val="00074E"/>
              </a:solidFill>
              <a:latin typeface="Pretendard Medium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6477000" y="8694791"/>
            <a:ext cx="5181601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1100"/>
              </a:lnSpc>
            </a:pPr>
            <a:r>
              <a:rPr lang="en-US" sz="2400" dirty="0">
                <a:solidFill>
                  <a:srgbClr val="2C2C2C"/>
                </a:solidFill>
                <a:latin typeface="Pretendard Regular"/>
                <a:ea typeface="Pretendard Regular"/>
              </a:rPr>
              <a:t>* </a:t>
            </a:r>
            <a:r>
              <a:rPr lang="ko-KR" altLang="en-US" sz="2400" dirty="0">
                <a:solidFill>
                  <a:srgbClr val="2C2C2C"/>
                </a:solidFill>
                <a:latin typeface="Pretendard Regular"/>
                <a:ea typeface="Pretendard Regular"/>
              </a:rPr>
              <a:t>코로나로 인한 </a:t>
            </a:r>
            <a:r>
              <a:rPr lang="en-US" altLang="ko-KR" sz="2400" dirty="0">
                <a:solidFill>
                  <a:srgbClr val="2C2C2C"/>
                </a:solidFill>
                <a:latin typeface="Pretendard Regular"/>
                <a:ea typeface="Pretendard Regular"/>
              </a:rPr>
              <a:t>2020</a:t>
            </a:r>
            <a:r>
              <a:rPr lang="ko-KR" altLang="en-US" sz="2400" dirty="0">
                <a:solidFill>
                  <a:srgbClr val="2C2C2C"/>
                </a:solidFill>
                <a:latin typeface="Pretendard Regular"/>
                <a:ea typeface="Pretendard Regular"/>
              </a:rPr>
              <a:t>년 데이터 </a:t>
            </a:r>
            <a:r>
              <a:rPr lang="ko-KR" altLang="en-US" sz="2400" dirty="0" err="1">
                <a:solidFill>
                  <a:srgbClr val="2C2C2C"/>
                </a:solidFill>
                <a:latin typeface="Pretendard Regular"/>
                <a:ea typeface="Pretendard Regular"/>
              </a:rPr>
              <a:t>결측치</a:t>
            </a:r>
            <a:endParaRPr lang="en-US" sz="2400" b="0" i="0" u="none" strike="noStrike" dirty="0">
              <a:solidFill>
                <a:srgbClr val="2C2C2C"/>
              </a:solidFill>
              <a:latin typeface="Pretendard Regular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8775700" y="3771900"/>
            <a:ext cx="8763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endParaRPr lang="en-US" sz="2100" b="0" i="0" u="none" strike="noStrike" spc="100" dirty="0">
              <a:solidFill>
                <a:srgbClr val="00074E"/>
              </a:solidFill>
              <a:latin typeface="Pretendard Medium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4020800" y="3771900"/>
            <a:ext cx="8763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endParaRPr lang="en-US" sz="2100" b="0" i="0" u="none" strike="noStrike" spc="100" dirty="0">
              <a:solidFill>
                <a:srgbClr val="00074E"/>
              </a:solidFill>
              <a:latin typeface="Pretendard Medium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4406900" y="1828800"/>
            <a:ext cx="94742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5500" b="0" i="0" u="none" strike="noStrike" dirty="0">
                <a:solidFill>
                  <a:srgbClr val="00074E"/>
                </a:solidFill>
                <a:ea typeface="Pretendard SemiBold"/>
              </a:rPr>
              <a:t>관광객 주요 활동</a:t>
            </a:r>
            <a:endParaRPr lang="ko-KR" sz="5500" b="0" i="0" u="none" strike="noStrike" dirty="0">
              <a:solidFill>
                <a:srgbClr val="00074E"/>
              </a:solidFill>
              <a:ea typeface="Pretendard SemiBold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1038541A-BE56-465C-AAB1-996A08761C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9967" y="5774449"/>
            <a:ext cx="16535366" cy="2428022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F73BD6CC-85B3-425C-9B8A-5EE5556DA7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1460" y="3375387"/>
            <a:ext cx="16032680" cy="1243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5773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0" y="5143500"/>
            <a:ext cx="18300700" cy="51689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00" y="571500"/>
            <a:ext cx="17043400" cy="9156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7600" y="419100"/>
            <a:ext cx="2832100" cy="14986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511300" y="787400"/>
            <a:ext cx="2044700" cy="647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en-US" sz="1900" b="0" i="0" u="none" strike="noStrike" spc="100" dirty="0">
                <a:solidFill>
                  <a:srgbClr val="FFFFFF"/>
                </a:solidFill>
                <a:latin typeface="Pretendard Medium"/>
              </a:rPr>
              <a:t>Chapter</a:t>
            </a:r>
          </a:p>
          <a:p>
            <a:pPr lvl="0" algn="ctr">
              <a:lnSpc>
                <a:spcPct val="107899"/>
              </a:lnSpc>
            </a:pPr>
            <a:r>
              <a:rPr lang="en-US" sz="1900" b="0" i="0" u="none" strike="noStrike" spc="100" dirty="0">
                <a:solidFill>
                  <a:srgbClr val="FFFFFF"/>
                </a:solidFill>
                <a:latin typeface="Pretendard Medium"/>
              </a:rPr>
              <a:t>04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543300" y="3771900"/>
            <a:ext cx="8763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endParaRPr lang="en-US" sz="2100" b="0" i="0" u="none" strike="noStrike" spc="100" dirty="0">
              <a:solidFill>
                <a:srgbClr val="00074E"/>
              </a:solidFill>
              <a:latin typeface="Pretendard Medium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6477000" y="8694791"/>
            <a:ext cx="5181601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1100"/>
              </a:lnSpc>
            </a:pPr>
            <a:r>
              <a:rPr lang="en-US" sz="2400" dirty="0">
                <a:solidFill>
                  <a:srgbClr val="2C2C2C"/>
                </a:solidFill>
                <a:latin typeface="Pretendard Regular"/>
                <a:ea typeface="Pretendard Regular"/>
              </a:rPr>
              <a:t>* </a:t>
            </a:r>
            <a:r>
              <a:rPr lang="ko-KR" altLang="en-US" sz="2400" dirty="0">
                <a:solidFill>
                  <a:srgbClr val="2C2C2C"/>
                </a:solidFill>
                <a:latin typeface="Pretendard Regular"/>
                <a:ea typeface="Pretendard Regular"/>
              </a:rPr>
              <a:t>코로나로 인한 </a:t>
            </a:r>
            <a:r>
              <a:rPr lang="en-US" altLang="ko-KR" sz="2400" dirty="0">
                <a:solidFill>
                  <a:srgbClr val="2C2C2C"/>
                </a:solidFill>
                <a:latin typeface="Pretendard Regular"/>
                <a:ea typeface="Pretendard Regular"/>
              </a:rPr>
              <a:t>2020</a:t>
            </a:r>
            <a:r>
              <a:rPr lang="ko-KR" altLang="en-US" sz="2400" dirty="0">
                <a:solidFill>
                  <a:srgbClr val="2C2C2C"/>
                </a:solidFill>
                <a:latin typeface="Pretendard Regular"/>
                <a:ea typeface="Pretendard Regular"/>
              </a:rPr>
              <a:t>년 데이터 </a:t>
            </a:r>
            <a:r>
              <a:rPr lang="ko-KR" altLang="en-US" sz="2400" dirty="0" err="1">
                <a:solidFill>
                  <a:srgbClr val="2C2C2C"/>
                </a:solidFill>
                <a:latin typeface="Pretendard Regular"/>
                <a:ea typeface="Pretendard Regular"/>
              </a:rPr>
              <a:t>결측치</a:t>
            </a:r>
            <a:endParaRPr lang="en-US" sz="2400" b="0" i="0" u="none" strike="noStrike" dirty="0">
              <a:solidFill>
                <a:srgbClr val="2C2C2C"/>
              </a:solidFill>
              <a:latin typeface="Pretendard Regular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8775700" y="3771900"/>
            <a:ext cx="8763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endParaRPr lang="en-US" sz="2100" b="0" i="0" u="none" strike="noStrike" spc="100" dirty="0">
              <a:solidFill>
                <a:srgbClr val="00074E"/>
              </a:solidFill>
              <a:latin typeface="Pretendard Medium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4020800" y="3771900"/>
            <a:ext cx="8763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endParaRPr lang="en-US" sz="2100" b="0" i="0" u="none" strike="noStrike" spc="100" dirty="0">
              <a:solidFill>
                <a:srgbClr val="00074E"/>
              </a:solidFill>
              <a:latin typeface="Pretendard Medium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4406900" y="1828800"/>
            <a:ext cx="94742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5500" b="0" i="0" u="none" strike="noStrike" dirty="0">
                <a:solidFill>
                  <a:srgbClr val="00074E"/>
                </a:solidFill>
                <a:ea typeface="Pretendard SemiBold"/>
              </a:rPr>
              <a:t>관광객 주요 활동</a:t>
            </a:r>
            <a:endParaRPr lang="ko-KR" sz="5500" b="0" i="0" u="none" strike="noStrike" dirty="0">
              <a:solidFill>
                <a:srgbClr val="00074E"/>
              </a:solidFill>
              <a:ea typeface="Pretendard SemiBold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50062F1-89F8-4B46-A649-458CE16314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1600" y="4829068"/>
            <a:ext cx="7551716" cy="339889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AC0CA7F-F89D-4013-A1C3-AA85151CB8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22430" y="2959100"/>
            <a:ext cx="15952699" cy="1460302"/>
          </a:xfrm>
          <a:prstGeom prst="rect">
            <a:avLst/>
          </a:prstGeom>
        </p:spPr>
      </p:pic>
      <p:sp>
        <p:nvSpPr>
          <p:cNvPr id="19" name="TextBox 11">
            <a:extLst>
              <a:ext uri="{FF2B5EF4-FFF2-40B4-BE49-F238E27FC236}">
                <a16:creationId xmlns:a16="http://schemas.microsoft.com/office/drawing/2014/main" id="{82A832BE-3235-4806-B485-633FCBEEE205}"/>
              </a:ext>
            </a:extLst>
          </p:cNvPr>
          <p:cNvSpPr txBox="1"/>
          <p:nvPr/>
        </p:nvSpPr>
        <p:spPr>
          <a:xfrm>
            <a:off x="5257800" y="8277689"/>
            <a:ext cx="24384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100" b="0" i="0" u="none" strike="noStrike" dirty="0">
                <a:solidFill>
                  <a:srgbClr val="00074E"/>
                </a:solidFill>
                <a:latin typeface="Pretendard SemiBold"/>
              </a:rPr>
              <a:t>* 2018 ~ 2024 </a:t>
            </a:r>
            <a:r>
              <a:rPr lang="ko-KR" altLang="en-US" sz="2100" b="0" i="0" u="none" strike="noStrike" dirty="0">
                <a:solidFill>
                  <a:srgbClr val="00074E"/>
                </a:solidFill>
                <a:latin typeface="Pretendard SemiBold"/>
              </a:rPr>
              <a:t>누계</a:t>
            </a:r>
            <a:r>
              <a:rPr lang="en-US" sz="2100" b="0" i="0" u="none" strike="noStrike" dirty="0">
                <a:solidFill>
                  <a:srgbClr val="00074E"/>
                </a:solidFill>
                <a:latin typeface="Pretendard SemiBold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702458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0" y="5143500"/>
            <a:ext cx="18300700" cy="51689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00" y="2057400"/>
            <a:ext cx="17043400" cy="6172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44600" y="1866900"/>
            <a:ext cx="2832100" cy="1498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6950" y="6165850"/>
            <a:ext cx="2705100" cy="7366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5105400" y="6375400"/>
            <a:ext cx="22479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1800" b="0" i="0" u="none" strike="noStrike" dirty="0">
                <a:solidFill>
                  <a:srgbClr val="00074E"/>
                </a:solidFill>
                <a:ea typeface="Pretendard Medium"/>
              </a:rPr>
              <a:t>성별</a:t>
            </a:r>
            <a:endParaRPr lang="ko-KR" sz="1800" b="0" i="0" u="none" strike="noStrike" dirty="0">
              <a:solidFill>
                <a:srgbClr val="00074E"/>
              </a:solidFill>
              <a:ea typeface="Pretendard Medium"/>
            </a:endParaRP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0800" y="6184900"/>
            <a:ext cx="2705100" cy="7366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7899400" y="6375400"/>
            <a:ext cx="22479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1800" b="0" i="0" u="none" strike="noStrike" dirty="0">
                <a:solidFill>
                  <a:srgbClr val="00074E"/>
                </a:solidFill>
                <a:latin typeface="Pretendard Medium"/>
              </a:rPr>
              <a:t>연령별</a:t>
            </a:r>
            <a:endParaRPr lang="ko-KR" sz="1800" b="0" i="0" u="none" strike="noStrike" dirty="0">
              <a:solidFill>
                <a:srgbClr val="00074E"/>
              </a:solidFill>
              <a:ea typeface="Pretendard Medium"/>
            </a:endParaRP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64800" y="6162115"/>
            <a:ext cx="2705100" cy="7366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0693400" y="6375400"/>
            <a:ext cx="22479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1800" b="0" i="0" u="none" strike="noStrike" dirty="0">
                <a:solidFill>
                  <a:srgbClr val="00074E"/>
                </a:solidFill>
                <a:ea typeface="Pretendard Medium"/>
              </a:rPr>
              <a:t>교통수단별</a:t>
            </a:r>
            <a:endParaRPr lang="ko-KR" sz="1800" b="0" i="0" u="none" strike="noStrike" dirty="0">
              <a:solidFill>
                <a:srgbClr val="00074E"/>
              </a:solidFill>
              <a:ea typeface="Pretendard Medium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231900" y="3721100"/>
            <a:ext cx="37211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5500" b="0" i="0" u="none" strike="noStrike" dirty="0">
                <a:solidFill>
                  <a:srgbClr val="00074E"/>
                </a:solidFill>
                <a:latin typeface="Pretendard SemiBold"/>
              </a:rPr>
              <a:t>PART </a:t>
            </a:r>
            <a:r>
              <a:rPr lang="en-US" sz="5500" dirty="0">
                <a:solidFill>
                  <a:srgbClr val="00074E"/>
                </a:solidFill>
                <a:latin typeface="Pretendard SemiBold"/>
              </a:rPr>
              <a:t>1</a:t>
            </a:r>
            <a:r>
              <a:rPr lang="en-US" sz="5500" b="0" i="0" u="none" strike="noStrike" dirty="0">
                <a:solidFill>
                  <a:srgbClr val="00074E"/>
                </a:solidFill>
                <a:latin typeface="Pretendard SemiBold"/>
              </a:rPr>
              <a:t>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181600" y="3709708"/>
            <a:ext cx="7619999" cy="2057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ko-KR" altLang="en-US" sz="6000" b="0" i="0" u="none" strike="noStrike" dirty="0">
                <a:solidFill>
                  <a:srgbClr val="00074E"/>
                </a:solidFill>
                <a:ea typeface="Pretendard Regular"/>
              </a:rPr>
              <a:t>국민 해외 관광객 변화 수</a:t>
            </a:r>
            <a:endParaRPr lang="en-US" sz="6000" b="0" i="0" u="none" strike="noStrike" dirty="0">
              <a:solidFill>
                <a:srgbClr val="00074E"/>
              </a:solidFill>
              <a:latin typeface="Pretendard SemiBold"/>
            </a:endParaRPr>
          </a:p>
        </p:txBody>
      </p:sp>
      <p:pic>
        <p:nvPicPr>
          <p:cNvPr id="16" name="Picture 7">
            <a:extLst>
              <a:ext uri="{FF2B5EF4-FFF2-40B4-BE49-F238E27FC236}">
                <a16:creationId xmlns:a16="http://schemas.microsoft.com/office/drawing/2014/main" id="{42C0FAA8-5066-4DA4-B73B-E90C713D39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611600" y="7213600"/>
            <a:ext cx="1206500" cy="12065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0" y="5143500"/>
            <a:ext cx="18300700" cy="51689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00" y="571500"/>
            <a:ext cx="17043400" cy="9156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7600" y="419100"/>
            <a:ext cx="2832100" cy="14986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511300" y="787400"/>
            <a:ext cx="2044700" cy="647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en-US" sz="1900" b="0" i="0" u="none" strike="noStrike" spc="100" dirty="0">
                <a:solidFill>
                  <a:srgbClr val="FFFFFF"/>
                </a:solidFill>
                <a:latin typeface="Pretendard Medium"/>
              </a:rPr>
              <a:t>Chapter</a:t>
            </a:r>
          </a:p>
          <a:p>
            <a:pPr lvl="0" algn="ctr">
              <a:lnSpc>
                <a:spcPct val="107899"/>
              </a:lnSpc>
            </a:pPr>
            <a:r>
              <a:rPr lang="en-US" sz="1900" b="0" i="0" u="none" strike="noStrike" spc="100" dirty="0">
                <a:solidFill>
                  <a:srgbClr val="FFFFFF"/>
                </a:solidFill>
                <a:latin typeface="Pretendard Medium"/>
              </a:rPr>
              <a:t>04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543300" y="3771900"/>
            <a:ext cx="8763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endParaRPr lang="en-US" sz="2100" b="0" i="0" u="none" strike="noStrike" spc="100" dirty="0">
              <a:solidFill>
                <a:srgbClr val="00074E"/>
              </a:solidFill>
              <a:latin typeface="Pretendard Medium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6477000" y="8694791"/>
            <a:ext cx="5181601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1100"/>
              </a:lnSpc>
            </a:pPr>
            <a:r>
              <a:rPr lang="en-US" sz="2400" dirty="0">
                <a:solidFill>
                  <a:srgbClr val="2C2C2C"/>
                </a:solidFill>
                <a:latin typeface="Pretendard Regular"/>
                <a:ea typeface="Pretendard Regular"/>
              </a:rPr>
              <a:t>* </a:t>
            </a:r>
            <a:r>
              <a:rPr lang="ko-KR" altLang="en-US" sz="2400" dirty="0">
                <a:solidFill>
                  <a:srgbClr val="2C2C2C"/>
                </a:solidFill>
                <a:latin typeface="Pretendard Regular"/>
                <a:ea typeface="Pretendard Regular"/>
              </a:rPr>
              <a:t>코로나로 인한 </a:t>
            </a:r>
            <a:r>
              <a:rPr lang="en-US" altLang="ko-KR" sz="2400" dirty="0">
                <a:solidFill>
                  <a:srgbClr val="2C2C2C"/>
                </a:solidFill>
                <a:latin typeface="Pretendard Regular"/>
                <a:ea typeface="Pretendard Regular"/>
              </a:rPr>
              <a:t>2020</a:t>
            </a:r>
            <a:r>
              <a:rPr lang="ko-KR" altLang="en-US" sz="2400" dirty="0">
                <a:solidFill>
                  <a:srgbClr val="2C2C2C"/>
                </a:solidFill>
                <a:latin typeface="Pretendard Regular"/>
                <a:ea typeface="Pretendard Regular"/>
              </a:rPr>
              <a:t>년 데이터 </a:t>
            </a:r>
            <a:r>
              <a:rPr lang="ko-KR" altLang="en-US" sz="2400" dirty="0" err="1">
                <a:solidFill>
                  <a:srgbClr val="2C2C2C"/>
                </a:solidFill>
                <a:latin typeface="Pretendard Regular"/>
                <a:ea typeface="Pretendard Regular"/>
              </a:rPr>
              <a:t>결측치</a:t>
            </a:r>
            <a:endParaRPr lang="en-US" sz="2400" b="0" i="0" u="none" strike="noStrike" dirty="0">
              <a:solidFill>
                <a:srgbClr val="2C2C2C"/>
              </a:solidFill>
              <a:latin typeface="Pretendard Regular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8775700" y="3771900"/>
            <a:ext cx="8763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endParaRPr lang="en-US" sz="2100" b="0" i="0" u="none" strike="noStrike" spc="100" dirty="0">
              <a:solidFill>
                <a:srgbClr val="00074E"/>
              </a:solidFill>
              <a:latin typeface="Pretendard Medium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4020800" y="3771900"/>
            <a:ext cx="8763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endParaRPr lang="en-US" sz="2100" b="0" i="0" u="none" strike="noStrike" spc="100" dirty="0">
              <a:solidFill>
                <a:srgbClr val="00074E"/>
              </a:solidFill>
              <a:latin typeface="Pretendard Medium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4406900" y="1828800"/>
            <a:ext cx="94742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5500" b="0" i="0" u="none" strike="noStrike" dirty="0">
                <a:solidFill>
                  <a:srgbClr val="00074E"/>
                </a:solidFill>
                <a:ea typeface="Pretendard SemiBold"/>
              </a:rPr>
              <a:t>관광 수입</a:t>
            </a:r>
            <a:endParaRPr lang="ko-KR" sz="5500" b="0" i="0" u="none" strike="noStrike" dirty="0">
              <a:solidFill>
                <a:srgbClr val="00074E"/>
              </a:solidFill>
              <a:ea typeface="Pretendard SemiBold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8C56BF0-5054-4529-BB35-956BC2CBCA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0200" y="3349233"/>
            <a:ext cx="15776663" cy="4761358"/>
          </a:xfrm>
          <a:prstGeom prst="rect">
            <a:avLst/>
          </a:prstGeom>
        </p:spPr>
      </p:pic>
      <p:sp>
        <p:nvSpPr>
          <p:cNvPr id="16" name="TextBox 11">
            <a:extLst>
              <a:ext uri="{FF2B5EF4-FFF2-40B4-BE49-F238E27FC236}">
                <a16:creationId xmlns:a16="http://schemas.microsoft.com/office/drawing/2014/main" id="{D9824AAB-153C-46AB-AF77-D6A230731D25}"/>
              </a:ext>
            </a:extLst>
          </p:cNvPr>
          <p:cNvSpPr txBox="1"/>
          <p:nvPr/>
        </p:nvSpPr>
        <p:spPr>
          <a:xfrm>
            <a:off x="15087600" y="8165957"/>
            <a:ext cx="24384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100" b="0" i="0" u="none" strike="noStrike" dirty="0">
                <a:solidFill>
                  <a:srgbClr val="00074E"/>
                </a:solidFill>
                <a:latin typeface="Pretendard SemiBold"/>
              </a:rPr>
              <a:t>* </a:t>
            </a:r>
            <a:r>
              <a:rPr lang="ko-KR" altLang="en-US" sz="2100" b="0" i="0" u="none" strike="noStrike" dirty="0">
                <a:solidFill>
                  <a:srgbClr val="00074E"/>
                </a:solidFill>
                <a:latin typeface="Pretendard SemiBold"/>
              </a:rPr>
              <a:t>단위 </a:t>
            </a:r>
            <a:r>
              <a:rPr lang="en-US" altLang="ko-KR" sz="2100" b="0" i="0" u="none" strike="noStrike" dirty="0">
                <a:solidFill>
                  <a:srgbClr val="00074E"/>
                </a:solidFill>
                <a:latin typeface="Pretendard SemiBold"/>
              </a:rPr>
              <a:t>: </a:t>
            </a:r>
            <a:r>
              <a:rPr lang="ko-KR" altLang="en-US" sz="2100" b="0" i="0" u="none" strike="noStrike" dirty="0">
                <a:solidFill>
                  <a:srgbClr val="00074E"/>
                </a:solidFill>
                <a:latin typeface="Pretendard SemiBold"/>
              </a:rPr>
              <a:t>백만 달러</a:t>
            </a:r>
            <a:endParaRPr lang="en-US" sz="2100" b="0" i="0" u="none" strike="noStrike" dirty="0">
              <a:solidFill>
                <a:srgbClr val="00074E"/>
              </a:solidFill>
              <a:latin typeface="Pretendard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2008588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0" y="5143500"/>
            <a:ext cx="18300700" cy="51689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00" y="571500"/>
            <a:ext cx="17043400" cy="9156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7600" y="419100"/>
            <a:ext cx="2832100" cy="14986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511300" y="787400"/>
            <a:ext cx="2044700" cy="647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en-US" sz="1900" b="0" i="0" u="none" strike="noStrike" spc="100" dirty="0">
                <a:solidFill>
                  <a:srgbClr val="FFFFFF"/>
                </a:solidFill>
                <a:latin typeface="Pretendard Medium"/>
              </a:rPr>
              <a:t>Chapter</a:t>
            </a:r>
          </a:p>
          <a:p>
            <a:pPr lvl="0" algn="ctr">
              <a:lnSpc>
                <a:spcPct val="107899"/>
              </a:lnSpc>
            </a:pPr>
            <a:r>
              <a:rPr lang="en-US" sz="1900" b="0" i="0" u="none" strike="noStrike" spc="100" dirty="0">
                <a:solidFill>
                  <a:srgbClr val="FFFFFF"/>
                </a:solidFill>
                <a:latin typeface="Pretendard Medium"/>
              </a:rPr>
              <a:t>04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543300" y="3771900"/>
            <a:ext cx="8763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endParaRPr lang="en-US" sz="2100" b="0" i="0" u="none" strike="noStrike" spc="100" dirty="0">
              <a:solidFill>
                <a:srgbClr val="00074E"/>
              </a:solidFill>
              <a:latin typeface="Pretendard Medium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6477000" y="8694791"/>
            <a:ext cx="5181601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1100"/>
              </a:lnSpc>
            </a:pPr>
            <a:r>
              <a:rPr lang="en-US" sz="2400" dirty="0">
                <a:solidFill>
                  <a:srgbClr val="2C2C2C"/>
                </a:solidFill>
                <a:latin typeface="Pretendard Regular"/>
                <a:ea typeface="Pretendard Regular"/>
              </a:rPr>
              <a:t>* </a:t>
            </a:r>
            <a:r>
              <a:rPr lang="ko-KR" altLang="en-US" sz="2400" dirty="0">
                <a:solidFill>
                  <a:srgbClr val="2C2C2C"/>
                </a:solidFill>
                <a:latin typeface="Pretendard Regular"/>
                <a:ea typeface="Pretendard Regular"/>
              </a:rPr>
              <a:t>코로나로 인한 </a:t>
            </a:r>
            <a:r>
              <a:rPr lang="en-US" altLang="ko-KR" sz="2400" dirty="0">
                <a:solidFill>
                  <a:srgbClr val="2C2C2C"/>
                </a:solidFill>
                <a:latin typeface="Pretendard Regular"/>
                <a:ea typeface="Pretendard Regular"/>
              </a:rPr>
              <a:t>2020</a:t>
            </a:r>
            <a:r>
              <a:rPr lang="ko-KR" altLang="en-US" sz="2400" dirty="0">
                <a:solidFill>
                  <a:srgbClr val="2C2C2C"/>
                </a:solidFill>
                <a:latin typeface="Pretendard Regular"/>
                <a:ea typeface="Pretendard Regular"/>
              </a:rPr>
              <a:t>년 데이터 </a:t>
            </a:r>
            <a:r>
              <a:rPr lang="ko-KR" altLang="en-US" sz="2400" dirty="0" err="1">
                <a:solidFill>
                  <a:srgbClr val="2C2C2C"/>
                </a:solidFill>
                <a:latin typeface="Pretendard Regular"/>
                <a:ea typeface="Pretendard Regular"/>
              </a:rPr>
              <a:t>결측치</a:t>
            </a:r>
            <a:endParaRPr lang="en-US" sz="2400" b="0" i="0" u="none" strike="noStrike" dirty="0">
              <a:solidFill>
                <a:srgbClr val="2C2C2C"/>
              </a:solidFill>
              <a:latin typeface="Pretendard Regular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8775700" y="3771900"/>
            <a:ext cx="8763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endParaRPr lang="en-US" sz="2100" b="0" i="0" u="none" strike="noStrike" spc="100" dirty="0">
              <a:solidFill>
                <a:srgbClr val="00074E"/>
              </a:solidFill>
              <a:latin typeface="Pretendard Medium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4020800" y="3771900"/>
            <a:ext cx="8763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endParaRPr lang="en-US" sz="2100" b="0" i="0" u="none" strike="noStrike" spc="100" dirty="0">
              <a:solidFill>
                <a:srgbClr val="00074E"/>
              </a:solidFill>
              <a:latin typeface="Pretendard Medium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4406900" y="1828800"/>
            <a:ext cx="94742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5500" b="0" i="0" u="none" strike="noStrike" dirty="0">
                <a:solidFill>
                  <a:srgbClr val="00074E"/>
                </a:solidFill>
                <a:ea typeface="Pretendard SemiBold"/>
              </a:rPr>
              <a:t>업종별 외국인 관광객 지출액</a:t>
            </a:r>
            <a:endParaRPr lang="ko-KR" sz="5500" b="0" i="0" u="none" strike="noStrike" dirty="0">
              <a:solidFill>
                <a:srgbClr val="00074E"/>
              </a:solidFill>
              <a:ea typeface="Pretendard SemiBold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88B7F5C-8EDE-4D25-867D-71B9FA7320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8800" y="3428182"/>
            <a:ext cx="15087802" cy="4360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9537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0" y="5143500"/>
            <a:ext cx="18300700" cy="51689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00" y="571500"/>
            <a:ext cx="17043400" cy="9156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7600" y="419100"/>
            <a:ext cx="2832100" cy="14986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511300" y="787400"/>
            <a:ext cx="2044700" cy="647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en-US" sz="1900" b="0" i="0" u="none" strike="noStrike" spc="100" dirty="0">
                <a:solidFill>
                  <a:srgbClr val="FFFFFF"/>
                </a:solidFill>
                <a:latin typeface="Pretendard Medium"/>
              </a:rPr>
              <a:t>Chapter</a:t>
            </a:r>
          </a:p>
          <a:p>
            <a:pPr lvl="0" algn="ctr">
              <a:lnSpc>
                <a:spcPct val="107899"/>
              </a:lnSpc>
            </a:pPr>
            <a:r>
              <a:rPr lang="en-US" sz="1900" b="0" i="0" u="none" strike="noStrike" spc="100" dirty="0">
                <a:solidFill>
                  <a:srgbClr val="FFFFFF"/>
                </a:solidFill>
                <a:latin typeface="Pretendard Medium"/>
              </a:rPr>
              <a:t>04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543300" y="3771900"/>
            <a:ext cx="8763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endParaRPr lang="en-US" sz="2100" b="0" i="0" u="none" strike="noStrike" spc="100" dirty="0">
              <a:solidFill>
                <a:srgbClr val="00074E"/>
              </a:solidFill>
              <a:latin typeface="Pretendard Medium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6477000" y="8694791"/>
            <a:ext cx="5181601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1100"/>
              </a:lnSpc>
            </a:pPr>
            <a:endParaRPr lang="en-US" sz="2400" b="0" i="0" u="none" strike="noStrike" dirty="0">
              <a:solidFill>
                <a:srgbClr val="2C2C2C"/>
              </a:solidFill>
              <a:latin typeface="Pretendard Regular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8775700" y="3771900"/>
            <a:ext cx="8763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endParaRPr lang="en-US" sz="2100" b="0" i="0" u="none" strike="noStrike" spc="100" dirty="0">
              <a:solidFill>
                <a:srgbClr val="00074E"/>
              </a:solidFill>
              <a:latin typeface="Pretendard Medium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4020800" y="3771900"/>
            <a:ext cx="8763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endParaRPr lang="en-US" sz="2100" b="0" i="0" u="none" strike="noStrike" spc="100" dirty="0">
              <a:solidFill>
                <a:srgbClr val="00074E"/>
              </a:solidFill>
              <a:latin typeface="Pretendard Medium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4406900" y="1828800"/>
            <a:ext cx="94742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5500" dirty="0">
                <a:solidFill>
                  <a:srgbClr val="00074E"/>
                </a:solidFill>
                <a:ea typeface="Pretendard SemiBold"/>
              </a:rPr>
              <a:t>재방문 의사</a:t>
            </a:r>
            <a:endParaRPr lang="ko-KR" sz="5500" b="0" i="0" u="none" strike="noStrike" dirty="0">
              <a:solidFill>
                <a:srgbClr val="00074E"/>
              </a:solidFill>
              <a:ea typeface="Pretendard SemiBold"/>
            </a:endParaRPr>
          </a:p>
        </p:txBody>
      </p:sp>
      <p:pic>
        <p:nvPicPr>
          <p:cNvPr id="8" name="그림 7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AFF021F4-AD0B-49E5-B35C-F85C4EC179E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3175000"/>
            <a:ext cx="12407300" cy="5180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004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0" y="5143500"/>
            <a:ext cx="18300700" cy="51689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00" y="2057400"/>
            <a:ext cx="17043400" cy="6172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44600" y="1866900"/>
            <a:ext cx="2832100" cy="149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11600" y="7213600"/>
            <a:ext cx="1206500" cy="12065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231900" y="3721100"/>
            <a:ext cx="37211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5500" b="0" i="0" u="none" strike="noStrike" dirty="0">
                <a:solidFill>
                  <a:srgbClr val="00074E"/>
                </a:solidFill>
                <a:latin typeface="Pretendard SemiBold"/>
              </a:rPr>
              <a:t>PART 5.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876800" y="3721100"/>
            <a:ext cx="6680200" cy="2057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07899"/>
              </a:lnSpc>
            </a:pPr>
            <a:r>
              <a:rPr lang="ko-KR" altLang="en-US" sz="6000" b="0" i="0" u="none" strike="noStrike" dirty="0">
                <a:solidFill>
                  <a:srgbClr val="00074E"/>
                </a:solidFill>
                <a:ea typeface="Pretendard Regular"/>
              </a:rPr>
              <a:t>분석 결과</a:t>
            </a:r>
            <a:endParaRPr lang="ko-KR" sz="6000" b="0" i="0" u="none" strike="noStrike" dirty="0">
              <a:solidFill>
                <a:srgbClr val="00074E"/>
              </a:solidFill>
              <a:ea typeface="Pretendard Regular"/>
            </a:endParaRPr>
          </a:p>
        </p:txBody>
      </p:sp>
    </p:spTree>
    <p:extLst>
      <p:ext uri="{BB962C8B-B14F-4D97-AF65-F5344CB8AC3E}">
        <p14:creationId xmlns:p14="http://schemas.microsoft.com/office/powerpoint/2010/main" val="7219943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0" y="5143500"/>
            <a:ext cx="18300700" cy="51689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00" y="571500"/>
            <a:ext cx="17043400" cy="9156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7600" y="419100"/>
            <a:ext cx="2832100" cy="14986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511300" y="787400"/>
            <a:ext cx="2044700" cy="647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en-US" sz="1900" b="0" i="0" u="none" strike="noStrike" spc="100" dirty="0">
                <a:solidFill>
                  <a:srgbClr val="FFFFFF"/>
                </a:solidFill>
                <a:latin typeface="Pretendard Medium"/>
              </a:rPr>
              <a:t>Chapter</a:t>
            </a:r>
          </a:p>
          <a:p>
            <a:pPr lvl="0" algn="ctr">
              <a:lnSpc>
                <a:spcPct val="107899"/>
              </a:lnSpc>
            </a:pPr>
            <a:r>
              <a:rPr lang="en-US" sz="1900" b="0" i="0" u="none" strike="noStrike" spc="100" dirty="0">
                <a:solidFill>
                  <a:srgbClr val="FFFFFF"/>
                </a:solidFill>
                <a:latin typeface="Pretendard Medium"/>
              </a:rPr>
              <a:t>05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543300" y="3771900"/>
            <a:ext cx="8763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endParaRPr lang="en-US" sz="2100" b="0" i="0" u="none" strike="noStrike" spc="100" dirty="0">
              <a:solidFill>
                <a:srgbClr val="00074E"/>
              </a:solidFill>
              <a:latin typeface="Pretendard Medium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6477000" y="8694791"/>
            <a:ext cx="5181601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1100"/>
              </a:lnSpc>
            </a:pPr>
            <a:endParaRPr lang="en-US" sz="2400" b="0" i="0" u="none" strike="noStrike" dirty="0">
              <a:solidFill>
                <a:srgbClr val="2C2C2C"/>
              </a:solidFill>
              <a:latin typeface="Pretendard Regular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8775700" y="3771900"/>
            <a:ext cx="8763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endParaRPr lang="en-US" sz="2100" b="0" i="0" u="none" strike="noStrike" spc="100" dirty="0">
              <a:solidFill>
                <a:srgbClr val="00074E"/>
              </a:solidFill>
              <a:latin typeface="Pretendard Medium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4020800" y="3771900"/>
            <a:ext cx="8763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endParaRPr lang="en-US" sz="2100" b="0" i="0" u="none" strike="noStrike" spc="100" dirty="0">
              <a:solidFill>
                <a:srgbClr val="00074E"/>
              </a:solidFill>
              <a:latin typeface="Pretendard Medium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7732776" y="746252"/>
            <a:ext cx="94742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ko-KR" altLang="en-US" sz="5500" b="0" i="0" u="none" strike="noStrike" dirty="0">
                <a:solidFill>
                  <a:srgbClr val="00074E"/>
                </a:solidFill>
                <a:ea typeface="Pretendard SemiBold"/>
              </a:rPr>
              <a:t>늘어나는 쇼핑 비중</a:t>
            </a:r>
            <a:endParaRPr lang="ko-KR" sz="5500" b="0" i="0" u="none" strike="noStrike" dirty="0">
              <a:solidFill>
                <a:srgbClr val="00074E"/>
              </a:solidFill>
              <a:ea typeface="Pretendard SemiBold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0CFAF25-2D35-44FA-A1BF-9767CB8E60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5398" y="1957324"/>
            <a:ext cx="12668250" cy="6756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31CB7BC-87DA-4699-BD4D-6A98F9A4F8FA}"/>
              </a:ext>
            </a:extLst>
          </p:cNvPr>
          <p:cNvSpPr txBox="1"/>
          <p:nvPr/>
        </p:nvSpPr>
        <p:spPr>
          <a:xfrm>
            <a:off x="13391746" y="3178556"/>
            <a:ext cx="4134254" cy="478434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just">
              <a:lnSpc>
                <a:spcPct val="132800"/>
              </a:lnSpc>
            </a:pPr>
            <a:r>
              <a:rPr lang="ko-KR" altLang="en-US" sz="3200" dirty="0">
                <a:solidFill>
                  <a:srgbClr val="2C2C2C"/>
                </a:solidFill>
                <a:latin typeface="Pretendard Regular"/>
              </a:rPr>
              <a:t>코로나 이후 </a:t>
            </a:r>
            <a:endParaRPr lang="en-US" altLang="ko-KR" sz="3200" dirty="0">
              <a:solidFill>
                <a:srgbClr val="2C2C2C"/>
              </a:solidFill>
              <a:latin typeface="Pretendard Regular"/>
            </a:endParaRPr>
          </a:p>
          <a:p>
            <a:pPr lvl="0" algn="just">
              <a:lnSpc>
                <a:spcPct val="132800"/>
              </a:lnSpc>
            </a:pPr>
            <a:r>
              <a:rPr lang="ko-KR" altLang="en-US" sz="3200" dirty="0">
                <a:solidFill>
                  <a:srgbClr val="2C2C2C"/>
                </a:solidFill>
                <a:latin typeface="Pretendard Regular"/>
              </a:rPr>
              <a:t>총 소비액이 </a:t>
            </a:r>
            <a:endParaRPr lang="en-US" altLang="ko-KR" sz="3200" dirty="0">
              <a:solidFill>
                <a:srgbClr val="2C2C2C"/>
              </a:solidFill>
              <a:latin typeface="Pretendard Regular"/>
            </a:endParaRPr>
          </a:p>
          <a:p>
            <a:pPr lvl="0" algn="just">
              <a:lnSpc>
                <a:spcPct val="132800"/>
              </a:lnSpc>
            </a:pPr>
            <a:r>
              <a:rPr lang="ko-KR" altLang="en-US" sz="3200" dirty="0">
                <a:solidFill>
                  <a:srgbClr val="2C2C2C"/>
                </a:solidFill>
                <a:latin typeface="Pretendard Regular"/>
              </a:rPr>
              <a:t>빠르게 회복하는 중에</a:t>
            </a:r>
            <a:r>
              <a:rPr lang="en-US" altLang="ko-KR" sz="3200" dirty="0">
                <a:solidFill>
                  <a:srgbClr val="2C2C2C"/>
                </a:solidFill>
                <a:latin typeface="Pretendard Regular"/>
              </a:rPr>
              <a:t>, </a:t>
            </a:r>
          </a:p>
          <a:p>
            <a:pPr lvl="0" algn="just">
              <a:lnSpc>
                <a:spcPct val="132800"/>
              </a:lnSpc>
            </a:pPr>
            <a:r>
              <a:rPr lang="ko-KR" altLang="en-US" sz="3200" dirty="0">
                <a:solidFill>
                  <a:srgbClr val="2C2C2C"/>
                </a:solidFill>
                <a:latin typeface="Pretendard Regular"/>
              </a:rPr>
              <a:t>쇼핑 소비액 </a:t>
            </a:r>
            <a:endParaRPr lang="en-US" altLang="ko-KR" sz="3200" dirty="0">
              <a:solidFill>
                <a:srgbClr val="2C2C2C"/>
              </a:solidFill>
              <a:latin typeface="Pretendard Regular"/>
            </a:endParaRPr>
          </a:p>
          <a:p>
            <a:pPr lvl="0" algn="just">
              <a:lnSpc>
                <a:spcPct val="132800"/>
              </a:lnSpc>
            </a:pPr>
            <a:r>
              <a:rPr lang="ko-KR" altLang="en-US" sz="3200" dirty="0">
                <a:solidFill>
                  <a:srgbClr val="2C2C2C"/>
                </a:solidFill>
                <a:latin typeface="Pretendard Regular"/>
              </a:rPr>
              <a:t>또한 계속해서</a:t>
            </a:r>
            <a:endParaRPr lang="en-US" altLang="ko-KR" sz="3200" dirty="0">
              <a:solidFill>
                <a:srgbClr val="2C2C2C"/>
              </a:solidFill>
              <a:latin typeface="Pretendard Regular"/>
            </a:endParaRPr>
          </a:p>
          <a:p>
            <a:pPr lvl="0" algn="just">
              <a:lnSpc>
                <a:spcPct val="132800"/>
              </a:lnSpc>
            </a:pPr>
            <a:r>
              <a:rPr lang="ko-KR" altLang="en-US" sz="3200" dirty="0">
                <a:solidFill>
                  <a:srgbClr val="2C2C2C"/>
                </a:solidFill>
                <a:latin typeface="Pretendard Regular"/>
              </a:rPr>
              <a:t>성장</a:t>
            </a:r>
            <a:r>
              <a:rPr lang="en-US" altLang="ko-KR" sz="3200" dirty="0">
                <a:solidFill>
                  <a:srgbClr val="2C2C2C"/>
                </a:solidFill>
                <a:latin typeface="Pretendard Regular"/>
              </a:rPr>
              <a:t>.</a:t>
            </a:r>
            <a:endParaRPr lang="en-US" sz="3200" b="0" i="0" u="none" strike="noStrike" dirty="0">
              <a:solidFill>
                <a:srgbClr val="2C2C2C"/>
              </a:solidFill>
              <a:latin typeface="Pretendard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9157362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0" y="5143500"/>
            <a:ext cx="18300700" cy="51689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00" y="571500"/>
            <a:ext cx="17043400" cy="9156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7600" y="419100"/>
            <a:ext cx="2832100" cy="14986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511300" y="787400"/>
            <a:ext cx="2044700" cy="647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en-US" sz="1900" b="0" i="0" u="none" strike="noStrike" spc="100" dirty="0">
                <a:solidFill>
                  <a:srgbClr val="FFFFFF"/>
                </a:solidFill>
                <a:latin typeface="Pretendard Medium"/>
              </a:rPr>
              <a:t>Chapter</a:t>
            </a:r>
          </a:p>
          <a:p>
            <a:pPr lvl="0" algn="ctr">
              <a:lnSpc>
                <a:spcPct val="107899"/>
              </a:lnSpc>
            </a:pPr>
            <a:r>
              <a:rPr lang="en-US" sz="1900" b="0" i="0" u="none" strike="noStrike" spc="100" dirty="0">
                <a:solidFill>
                  <a:srgbClr val="FFFFFF"/>
                </a:solidFill>
                <a:latin typeface="Pretendard Medium"/>
              </a:rPr>
              <a:t>05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543300" y="3771900"/>
            <a:ext cx="8763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endParaRPr lang="en-US" sz="2100" b="0" i="0" u="none" strike="noStrike" spc="100" dirty="0">
              <a:solidFill>
                <a:srgbClr val="00074E"/>
              </a:solidFill>
              <a:latin typeface="Pretendard Medium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6477000" y="8694791"/>
            <a:ext cx="5181601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1100"/>
              </a:lnSpc>
            </a:pPr>
            <a:endParaRPr lang="en-US" sz="2400" b="0" i="0" u="none" strike="noStrike" dirty="0">
              <a:solidFill>
                <a:srgbClr val="2C2C2C"/>
              </a:solidFill>
              <a:latin typeface="Pretendard Regular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8775700" y="3771900"/>
            <a:ext cx="8763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endParaRPr lang="en-US" sz="2100" b="0" i="0" u="none" strike="noStrike" spc="100" dirty="0">
              <a:solidFill>
                <a:srgbClr val="00074E"/>
              </a:solidFill>
              <a:latin typeface="Pretendard Medium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4020800" y="3771900"/>
            <a:ext cx="8763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endParaRPr lang="en-US" sz="2100" b="0" i="0" u="none" strike="noStrike" spc="100" dirty="0">
              <a:solidFill>
                <a:srgbClr val="00074E"/>
              </a:solidFill>
              <a:latin typeface="Pretendard Medium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7732776" y="746252"/>
            <a:ext cx="94742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ko-KR" altLang="en-US" sz="5500" b="0" i="0" u="none" strike="noStrike" dirty="0">
                <a:solidFill>
                  <a:srgbClr val="00074E"/>
                </a:solidFill>
                <a:ea typeface="Pretendard SemiBold"/>
              </a:rPr>
              <a:t>늘어나는 쇼핑 비중</a:t>
            </a:r>
            <a:endParaRPr lang="ko-KR" sz="5500" b="0" i="0" u="none" strike="noStrike" dirty="0">
              <a:solidFill>
                <a:srgbClr val="00074E"/>
              </a:solidFill>
              <a:ea typeface="Pretendard SemiBold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9B16065-E2E1-4082-9532-11C52D3158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2070100"/>
            <a:ext cx="12311296" cy="6731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A615BC8-DB1D-478A-91E6-E614D8A5C826}"/>
              </a:ext>
            </a:extLst>
          </p:cNvPr>
          <p:cNvSpPr txBox="1"/>
          <p:nvPr/>
        </p:nvSpPr>
        <p:spPr>
          <a:xfrm>
            <a:off x="13391746" y="3178556"/>
            <a:ext cx="4134254" cy="478434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just">
              <a:lnSpc>
                <a:spcPct val="132800"/>
              </a:lnSpc>
            </a:pPr>
            <a:r>
              <a:rPr lang="ko-KR" altLang="en-US" sz="3200" dirty="0">
                <a:solidFill>
                  <a:srgbClr val="2C2C2C"/>
                </a:solidFill>
                <a:latin typeface="Pretendard Regular"/>
              </a:rPr>
              <a:t>코로나 이후 </a:t>
            </a:r>
            <a:endParaRPr lang="en-US" altLang="ko-KR" sz="3200" dirty="0">
              <a:solidFill>
                <a:srgbClr val="2C2C2C"/>
              </a:solidFill>
              <a:latin typeface="Pretendard Regular"/>
            </a:endParaRPr>
          </a:p>
          <a:p>
            <a:pPr lvl="0" algn="just">
              <a:lnSpc>
                <a:spcPct val="132800"/>
              </a:lnSpc>
            </a:pPr>
            <a:r>
              <a:rPr lang="ko-KR" altLang="en-US" sz="3200" dirty="0">
                <a:solidFill>
                  <a:srgbClr val="2C2C2C"/>
                </a:solidFill>
                <a:latin typeface="Pretendard Regular"/>
              </a:rPr>
              <a:t>총 소비액이 </a:t>
            </a:r>
            <a:endParaRPr lang="en-US" altLang="ko-KR" sz="3200" dirty="0">
              <a:solidFill>
                <a:srgbClr val="2C2C2C"/>
              </a:solidFill>
              <a:latin typeface="Pretendard Regular"/>
            </a:endParaRPr>
          </a:p>
          <a:p>
            <a:pPr lvl="0" algn="just">
              <a:lnSpc>
                <a:spcPct val="132800"/>
              </a:lnSpc>
            </a:pPr>
            <a:r>
              <a:rPr lang="ko-KR" altLang="en-US" sz="3200" dirty="0">
                <a:solidFill>
                  <a:srgbClr val="2C2C2C"/>
                </a:solidFill>
                <a:latin typeface="Pretendard Regular"/>
              </a:rPr>
              <a:t>빠르게 회복하는 중에</a:t>
            </a:r>
            <a:r>
              <a:rPr lang="en-US" altLang="ko-KR" sz="3200" dirty="0">
                <a:solidFill>
                  <a:srgbClr val="2C2C2C"/>
                </a:solidFill>
                <a:latin typeface="Pretendard Regular"/>
              </a:rPr>
              <a:t>, </a:t>
            </a:r>
          </a:p>
          <a:p>
            <a:pPr lvl="0" algn="just">
              <a:lnSpc>
                <a:spcPct val="132800"/>
              </a:lnSpc>
            </a:pPr>
            <a:r>
              <a:rPr lang="ko-KR" altLang="en-US" sz="3200" dirty="0">
                <a:solidFill>
                  <a:srgbClr val="2C2C2C"/>
                </a:solidFill>
                <a:latin typeface="Pretendard Regular"/>
              </a:rPr>
              <a:t>쇼핑 소비액 </a:t>
            </a:r>
            <a:endParaRPr lang="en-US" altLang="ko-KR" sz="3200" dirty="0">
              <a:solidFill>
                <a:srgbClr val="2C2C2C"/>
              </a:solidFill>
              <a:latin typeface="Pretendard Regular"/>
            </a:endParaRPr>
          </a:p>
          <a:p>
            <a:pPr lvl="0" algn="just">
              <a:lnSpc>
                <a:spcPct val="132800"/>
              </a:lnSpc>
            </a:pPr>
            <a:r>
              <a:rPr lang="ko-KR" altLang="en-US" sz="3200" dirty="0">
                <a:solidFill>
                  <a:srgbClr val="2C2C2C"/>
                </a:solidFill>
                <a:latin typeface="Pretendard Regular"/>
              </a:rPr>
              <a:t>또한 계속해서</a:t>
            </a:r>
            <a:endParaRPr lang="en-US" altLang="ko-KR" sz="3200" dirty="0">
              <a:solidFill>
                <a:srgbClr val="2C2C2C"/>
              </a:solidFill>
              <a:latin typeface="Pretendard Regular"/>
            </a:endParaRPr>
          </a:p>
          <a:p>
            <a:pPr lvl="0" algn="just">
              <a:lnSpc>
                <a:spcPct val="132800"/>
              </a:lnSpc>
            </a:pPr>
            <a:r>
              <a:rPr lang="ko-KR" altLang="en-US" sz="3200" dirty="0">
                <a:solidFill>
                  <a:srgbClr val="2C2C2C"/>
                </a:solidFill>
                <a:latin typeface="Pretendard Regular"/>
              </a:rPr>
              <a:t>성장</a:t>
            </a:r>
            <a:r>
              <a:rPr lang="en-US" altLang="ko-KR" sz="3200" dirty="0">
                <a:solidFill>
                  <a:srgbClr val="2C2C2C"/>
                </a:solidFill>
                <a:latin typeface="Pretendard Regular"/>
              </a:rPr>
              <a:t>.</a:t>
            </a:r>
            <a:endParaRPr lang="en-US" sz="3200" b="0" i="0" u="none" strike="noStrike" dirty="0">
              <a:solidFill>
                <a:srgbClr val="2C2C2C"/>
              </a:solidFill>
              <a:latin typeface="Pretendard Regular"/>
            </a:endParaRPr>
          </a:p>
        </p:txBody>
      </p:sp>
    </p:spTree>
    <p:extLst>
      <p:ext uri="{BB962C8B-B14F-4D97-AF65-F5344CB8AC3E}">
        <p14:creationId xmlns:p14="http://schemas.microsoft.com/office/powerpoint/2010/main" val="658553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0" y="5143500"/>
            <a:ext cx="18300700" cy="51689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00" y="571500"/>
            <a:ext cx="17043400" cy="9156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7600" y="419100"/>
            <a:ext cx="2832100" cy="14986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511300" y="787400"/>
            <a:ext cx="2044700" cy="647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en-US" sz="1900" b="0" i="0" u="none" strike="noStrike" spc="100" dirty="0">
                <a:solidFill>
                  <a:srgbClr val="FFFFFF"/>
                </a:solidFill>
                <a:latin typeface="Pretendard Medium"/>
              </a:rPr>
              <a:t>Chapter</a:t>
            </a:r>
          </a:p>
          <a:p>
            <a:pPr lvl="0" algn="ctr">
              <a:lnSpc>
                <a:spcPct val="107899"/>
              </a:lnSpc>
            </a:pPr>
            <a:r>
              <a:rPr lang="en-US" sz="1900" b="0" i="0" u="none" strike="noStrike" spc="100" dirty="0">
                <a:solidFill>
                  <a:srgbClr val="FFFFFF"/>
                </a:solidFill>
                <a:latin typeface="Pretendard Medium"/>
              </a:rPr>
              <a:t>05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543300" y="3771900"/>
            <a:ext cx="8763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endParaRPr lang="en-US" sz="2100" b="0" i="0" u="none" strike="noStrike" spc="100" dirty="0">
              <a:solidFill>
                <a:srgbClr val="00074E"/>
              </a:solidFill>
              <a:latin typeface="Pretendard Medium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6477000" y="8694791"/>
            <a:ext cx="5181601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1100"/>
              </a:lnSpc>
            </a:pPr>
            <a:endParaRPr lang="en-US" sz="2400" b="0" i="0" u="none" strike="noStrike" dirty="0">
              <a:solidFill>
                <a:srgbClr val="2C2C2C"/>
              </a:solidFill>
              <a:latin typeface="Pretendard Regular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8775700" y="3771900"/>
            <a:ext cx="8763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endParaRPr lang="en-US" sz="2100" b="0" i="0" u="none" strike="noStrike" spc="100" dirty="0">
              <a:solidFill>
                <a:srgbClr val="00074E"/>
              </a:solidFill>
              <a:latin typeface="Pretendard Medium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4020800" y="3771900"/>
            <a:ext cx="8763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endParaRPr lang="en-US" sz="2100" b="0" i="0" u="none" strike="noStrike" spc="100" dirty="0">
              <a:solidFill>
                <a:srgbClr val="00074E"/>
              </a:solidFill>
              <a:latin typeface="Pretendard Medium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7732776" y="746252"/>
            <a:ext cx="94742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ko-KR" altLang="en-US" sz="5500" b="0" i="0" u="none" strike="noStrike" dirty="0">
                <a:solidFill>
                  <a:srgbClr val="00074E"/>
                </a:solidFill>
                <a:ea typeface="Pretendard SemiBold"/>
              </a:rPr>
              <a:t>급성장 중인 외국인 의료소비액</a:t>
            </a:r>
            <a:endParaRPr lang="ko-KR" sz="5500" b="0" i="0" u="none" strike="noStrike" dirty="0">
              <a:solidFill>
                <a:srgbClr val="00074E"/>
              </a:solidFill>
              <a:ea typeface="Pretendard SemiBold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31CB7BC-87DA-4699-BD4D-6A98F9A4F8FA}"/>
              </a:ext>
            </a:extLst>
          </p:cNvPr>
          <p:cNvSpPr txBox="1"/>
          <p:nvPr/>
        </p:nvSpPr>
        <p:spPr>
          <a:xfrm>
            <a:off x="13391746" y="3178556"/>
            <a:ext cx="3735702" cy="478434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just">
              <a:lnSpc>
                <a:spcPct val="132800"/>
              </a:lnSpc>
            </a:pPr>
            <a:r>
              <a:rPr lang="ko-KR" altLang="en-US" sz="3200" dirty="0">
                <a:solidFill>
                  <a:srgbClr val="2C2C2C"/>
                </a:solidFill>
                <a:latin typeface="Pretendard Regular"/>
              </a:rPr>
              <a:t>외국인들의</a:t>
            </a:r>
            <a:endParaRPr lang="en-US" altLang="ko-KR" sz="3200" dirty="0">
              <a:solidFill>
                <a:srgbClr val="2C2C2C"/>
              </a:solidFill>
              <a:latin typeface="Pretendard Regular"/>
            </a:endParaRPr>
          </a:p>
          <a:p>
            <a:pPr lvl="0" algn="just">
              <a:lnSpc>
                <a:spcPct val="132800"/>
              </a:lnSpc>
            </a:pPr>
            <a:r>
              <a:rPr lang="ko-KR" altLang="en-US" sz="3200" dirty="0">
                <a:solidFill>
                  <a:srgbClr val="2C2C2C"/>
                </a:solidFill>
                <a:latin typeface="Pretendard Regular"/>
              </a:rPr>
              <a:t>의료소비액이 </a:t>
            </a:r>
            <a:endParaRPr lang="en-US" altLang="ko-KR" sz="3200" dirty="0">
              <a:solidFill>
                <a:srgbClr val="2C2C2C"/>
              </a:solidFill>
              <a:latin typeface="Pretendard Regular"/>
            </a:endParaRPr>
          </a:p>
          <a:p>
            <a:pPr lvl="0" algn="just">
              <a:lnSpc>
                <a:spcPct val="132800"/>
              </a:lnSpc>
            </a:pPr>
            <a:r>
              <a:rPr lang="ko-KR" altLang="en-US" sz="3200" dirty="0">
                <a:solidFill>
                  <a:srgbClr val="2C2C2C"/>
                </a:solidFill>
                <a:latin typeface="Pretendard Regular"/>
              </a:rPr>
              <a:t>빠르게 성장 중</a:t>
            </a:r>
            <a:endParaRPr lang="en-US" altLang="ko-KR" sz="3200" dirty="0">
              <a:solidFill>
                <a:srgbClr val="2C2C2C"/>
              </a:solidFill>
              <a:latin typeface="Pretendard Regular"/>
            </a:endParaRPr>
          </a:p>
          <a:p>
            <a:pPr lvl="0" algn="just">
              <a:lnSpc>
                <a:spcPct val="132800"/>
              </a:lnSpc>
            </a:pPr>
            <a:endParaRPr lang="en-US" altLang="ko-KR" sz="3200" dirty="0">
              <a:solidFill>
                <a:srgbClr val="2C2C2C"/>
              </a:solidFill>
              <a:latin typeface="Pretendard Regular"/>
            </a:endParaRPr>
          </a:p>
          <a:p>
            <a:pPr lvl="0" algn="just">
              <a:lnSpc>
                <a:spcPct val="132800"/>
              </a:lnSpc>
            </a:pPr>
            <a:endParaRPr lang="en-US" altLang="ko-KR" sz="3200" dirty="0">
              <a:solidFill>
                <a:srgbClr val="2C2C2C"/>
              </a:solidFill>
              <a:latin typeface="Pretendard Regular"/>
            </a:endParaRPr>
          </a:p>
          <a:p>
            <a:pPr lvl="0" algn="just">
              <a:lnSpc>
                <a:spcPct val="132800"/>
              </a:lnSpc>
            </a:pPr>
            <a:endParaRPr lang="en-US" altLang="ko-KR" sz="3200" dirty="0">
              <a:solidFill>
                <a:srgbClr val="2C2C2C"/>
              </a:solidFill>
              <a:latin typeface="Pretendard Regular"/>
            </a:endParaRPr>
          </a:p>
          <a:p>
            <a:pPr lvl="0" algn="just">
              <a:lnSpc>
                <a:spcPct val="132800"/>
              </a:lnSpc>
            </a:pPr>
            <a:endParaRPr lang="en-US" altLang="ko-KR" sz="3200" dirty="0">
              <a:solidFill>
                <a:srgbClr val="2C2C2C"/>
              </a:solidFill>
              <a:latin typeface="Pretendard Regular"/>
            </a:endParaRPr>
          </a:p>
          <a:p>
            <a:pPr marL="342900" lvl="0" indent="-342900" algn="just">
              <a:lnSpc>
                <a:spcPct val="132800"/>
              </a:lnSpc>
              <a:buFont typeface="Arial" panose="020B0604020202020204" pitchFamily="34" charset="0"/>
              <a:buChar char="•"/>
            </a:pPr>
            <a:r>
              <a:rPr lang="en-US" altLang="ko-KR" sz="3200" dirty="0">
                <a:solidFill>
                  <a:srgbClr val="2C2C2C"/>
                </a:solidFill>
                <a:latin typeface="Pretendard Regular"/>
              </a:rPr>
              <a:t>24</a:t>
            </a:r>
            <a:r>
              <a:rPr lang="ko-KR" altLang="en-US" sz="3200" dirty="0">
                <a:solidFill>
                  <a:srgbClr val="2C2C2C"/>
                </a:solidFill>
                <a:latin typeface="Pretendard Regular"/>
              </a:rPr>
              <a:t>년 자료</a:t>
            </a:r>
            <a:endParaRPr lang="en-US" altLang="ko-KR" sz="3200" dirty="0">
              <a:solidFill>
                <a:srgbClr val="2C2C2C"/>
              </a:solidFill>
              <a:latin typeface="Pretendard Regular"/>
            </a:endParaRPr>
          </a:p>
          <a:p>
            <a:pPr lvl="0" algn="just">
              <a:lnSpc>
                <a:spcPct val="132800"/>
              </a:lnSpc>
            </a:pPr>
            <a:endParaRPr lang="en-US" sz="3200" b="0" i="0" u="none" strike="noStrike" dirty="0">
              <a:solidFill>
                <a:srgbClr val="2C2C2C"/>
              </a:solidFill>
              <a:latin typeface="Pretendard Regular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24A3378-488B-4908-B1D6-EB438D03BC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" y="2156114"/>
            <a:ext cx="12251691" cy="6644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1749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0" y="5143500"/>
            <a:ext cx="18300700" cy="51689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00" y="571500"/>
            <a:ext cx="17043400" cy="9156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7600" y="419100"/>
            <a:ext cx="2832100" cy="14986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511300" y="787400"/>
            <a:ext cx="2044700" cy="647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en-US" sz="1900" b="0" i="0" u="none" strike="noStrike" spc="100" dirty="0">
                <a:solidFill>
                  <a:srgbClr val="FFFFFF"/>
                </a:solidFill>
                <a:latin typeface="Pretendard Medium"/>
              </a:rPr>
              <a:t>Chapter</a:t>
            </a:r>
          </a:p>
          <a:p>
            <a:pPr lvl="0" algn="ctr">
              <a:lnSpc>
                <a:spcPct val="107899"/>
              </a:lnSpc>
            </a:pPr>
            <a:r>
              <a:rPr lang="en-US" sz="1900" b="0" i="0" u="none" strike="noStrike" spc="100" dirty="0">
                <a:solidFill>
                  <a:srgbClr val="FFFFFF"/>
                </a:solidFill>
                <a:latin typeface="Pretendard Medium"/>
              </a:rPr>
              <a:t>05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543300" y="3771900"/>
            <a:ext cx="8763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endParaRPr lang="en-US" sz="2100" b="0" i="0" u="none" strike="noStrike" spc="100" dirty="0">
              <a:solidFill>
                <a:srgbClr val="00074E"/>
              </a:solidFill>
              <a:latin typeface="Pretendard Medium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6477000" y="8694791"/>
            <a:ext cx="5181601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1100"/>
              </a:lnSpc>
            </a:pPr>
            <a:endParaRPr lang="en-US" sz="2400" b="0" i="0" u="none" strike="noStrike" dirty="0">
              <a:solidFill>
                <a:srgbClr val="2C2C2C"/>
              </a:solidFill>
              <a:latin typeface="Pretendard Regular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8775700" y="3771900"/>
            <a:ext cx="8763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endParaRPr lang="en-US" sz="2100" b="0" i="0" u="none" strike="noStrike" spc="100" dirty="0">
              <a:solidFill>
                <a:srgbClr val="00074E"/>
              </a:solidFill>
              <a:latin typeface="Pretendard Medium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4020800" y="3771900"/>
            <a:ext cx="8763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endParaRPr lang="en-US" sz="2100" b="0" i="0" u="none" strike="noStrike" spc="100" dirty="0">
              <a:solidFill>
                <a:srgbClr val="00074E"/>
              </a:solidFill>
              <a:latin typeface="Pretendard Medium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7732776" y="746252"/>
            <a:ext cx="94742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ko-KR" altLang="en-US" sz="5500" b="0" i="0" u="none" strike="noStrike" dirty="0">
                <a:solidFill>
                  <a:srgbClr val="00074E"/>
                </a:solidFill>
                <a:ea typeface="Pretendard SemiBold"/>
              </a:rPr>
              <a:t>늘어나는 외국인 환자 수</a:t>
            </a:r>
            <a:endParaRPr lang="ko-KR" sz="5500" b="0" i="0" u="none" strike="noStrike" dirty="0">
              <a:solidFill>
                <a:srgbClr val="00074E"/>
              </a:solidFill>
              <a:ea typeface="Pretendard SemiBold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31CB7BC-87DA-4699-BD4D-6A98F9A4F8FA}"/>
              </a:ext>
            </a:extLst>
          </p:cNvPr>
          <p:cNvSpPr txBox="1"/>
          <p:nvPr/>
        </p:nvSpPr>
        <p:spPr>
          <a:xfrm>
            <a:off x="13391746" y="3178556"/>
            <a:ext cx="3735702" cy="478434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just">
              <a:lnSpc>
                <a:spcPct val="132800"/>
              </a:lnSpc>
            </a:pPr>
            <a:r>
              <a:rPr lang="ko-KR" altLang="en-US" sz="3200" dirty="0">
                <a:solidFill>
                  <a:srgbClr val="2C2C2C"/>
                </a:solidFill>
                <a:latin typeface="Pretendard Regular"/>
              </a:rPr>
              <a:t>외국인 환자 수 또한</a:t>
            </a:r>
            <a:endParaRPr lang="en-US" altLang="ko-KR" sz="3200" dirty="0">
              <a:solidFill>
                <a:srgbClr val="2C2C2C"/>
              </a:solidFill>
              <a:latin typeface="Pretendard Regular"/>
            </a:endParaRPr>
          </a:p>
          <a:p>
            <a:pPr lvl="0" algn="just">
              <a:lnSpc>
                <a:spcPct val="132800"/>
              </a:lnSpc>
            </a:pPr>
            <a:r>
              <a:rPr lang="ko-KR" altLang="en-US" sz="3200">
                <a:solidFill>
                  <a:srgbClr val="2C2C2C"/>
                </a:solidFill>
                <a:latin typeface="Pretendard Regular"/>
              </a:rPr>
              <a:t>지속적으로 증가 중</a:t>
            </a:r>
            <a:endParaRPr lang="en-US" altLang="ko-KR" sz="3200" dirty="0">
              <a:solidFill>
                <a:srgbClr val="2C2C2C"/>
              </a:solidFill>
              <a:latin typeface="Pretendard Regular"/>
            </a:endParaRPr>
          </a:p>
          <a:p>
            <a:pPr lvl="0" algn="just">
              <a:lnSpc>
                <a:spcPct val="132800"/>
              </a:lnSpc>
            </a:pPr>
            <a:endParaRPr lang="en-US" altLang="ko-KR" sz="3200" dirty="0">
              <a:solidFill>
                <a:srgbClr val="2C2C2C"/>
              </a:solidFill>
              <a:latin typeface="Pretendard Regular"/>
            </a:endParaRPr>
          </a:p>
          <a:p>
            <a:pPr lvl="0" algn="just">
              <a:lnSpc>
                <a:spcPct val="132800"/>
              </a:lnSpc>
            </a:pPr>
            <a:r>
              <a:rPr lang="ko-KR" altLang="en-US" sz="3200" dirty="0">
                <a:solidFill>
                  <a:srgbClr val="2C2C2C"/>
                </a:solidFill>
                <a:latin typeface="Pretendard Regular"/>
              </a:rPr>
              <a:t>환자 특성상 </a:t>
            </a:r>
            <a:endParaRPr lang="en-US" altLang="ko-KR" sz="3200" dirty="0">
              <a:solidFill>
                <a:srgbClr val="2C2C2C"/>
              </a:solidFill>
              <a:latin typeface="Pretendard Regular"/>
            </a:endParaRPr>
          </a:p>
          <a:p>
            <a:pPr lvl="0" algn="just">
              <a:lnSpc>
                <a:spcPct val="132800"/>
              </a:lnSpc>
            </a:pPr>
            <a:r>
              <a:rPr lang="ko-KR" altLang="en-US" sz="3200" dirty="0">
                <a:solidFill>
                  <a:srgbClr val="2C2C2C"/>
                </a:solidFill>
                <a:latin typeface="Pretendard Regular"/>
              </a:rPr>
              <a:t>높은 성장률은 </a:t>
            </a:r>
            <a:endParaRPr lang="en-US" altLang="ko-KR" sz="3200" dirty="0">
              <a:solidFill>
                <a:srgbClr val="2C2C2C"/>
              </a:solidFill>
              <a:latin typeface="Pretendard Regular"/>
            </a:endParaRPr>
          </a:p>
          <a:p>
            <a:pPr lvl="0" algn="just">
              <a:lnSpc>
                <a:spcPct val="132800"/>
              </a:lnSpc>
            </a:pPr>
            <a:r>
              <a:rPr lang="ko-KR" altLang="en-US" sz="3200" dirty="0">
                <a:solidFill>
                  <a:srgbClr val="2C2C2C"/>
                </a:solidFill>
                <a:latin typeface="Pretendard Regular"/>
              </a:rPr>
              <a:t>보이지 않음</a:t>
            </a:r>
            <a:endParaRPr lang="en-US" altLang="ko-KR" sz="3200" dirty="0">
              <a:solidFill>
                <a:srgbClr val="2C2C2C"/>
              </a:solidFill>
              <a:latin typeface="Pretendard Regular"/>
            </a:endParaRPr>
          </a:p>
          <a:p>
            <a:pPr lvl="0" algn="just">
              <a:lnSpc>
                <a:spcPct val="132800"/>
              </a:lnSpc>
            </a:pPr>
            <a:endParaRPr lang="en-US" altLang="ko-KR" sz="3200" dirty="0">
              <a:solidFill>
                <a:srgbClr val="2C2C2C"/>
              </a:solidFill>
              <a:latin typeface="Pretendard Regular"/>
            </a:endParaRPr>
          </a:p>
          <a:p>
            <a:pPr lvl="0" algn="just">
              <a:lnSpc>
                <a:spcPct val="132800"/>
              </a:lnSpc>
            </a:pPr>
            <a:endParaRPr lang="en-US" sz="3200" b="0" i="0" u="none" strike="noStrike" dirty="0">
              <a:solidFill>
                <a:srgbClr val="2C2C2C"/>
              </a:solidFill>
              <a:latin typeface="Pretendard Regular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5F557B1-75F0-4D10-BC7B-2F7EA0F30D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00" y="2425700"/>
            <a:ext cx="12747178" cy="6798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70912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0" y="5143500"/>
            <a:ext cx="18300700" cy="51689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00" y="571500"/>
            <a:ext cx="17043400" cy="9156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7600" y="419100"/>
            <a:ext cx="2832100" cy="14986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511300" y="787400"/>
            <a:ext cx="2044700" cy="647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en-US" sz="1900" b="0" i="0" u="none" strike="noStrike" spc="100" dirty="0">
                <a:solidFill>
                  <a:srgbClr val="FFFFFF"/>
                </a:solidFill>
                <a:latin typeface="Pretendard Medium"/>
              </a:rPr>
              <a:t>Chapter</a:t>
            </a:r>
          </a:p>
          <a:p>
            <a:pPr lvl="0" algn="ctr">
              <a:lnSpc>
                <a:spcPct val="107899"/>
              </a:lnSpc>
            </a:pPr>
            <a:r>
              <a:rPr lang="en-US" sz="1900" b="0" i="0" u="none" strike="noStrike" spc="100" dirty="0">
                <a:solidFill>
                  <a:srgbClr val="FFFFFF"/>
                </a:solidFill>
                <a:latin typeface="Pretendard Medium"/>
              </a:rPr>
              <a:t>05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543300" y="3771900"/>
            <a:ext cx="8763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endParaRPr lang="en-US" sz="2100" b="0" i="0" u="none" strike="noStrike" spc="100" dirty="0">
              <a:solidFill>
                <a:srgbClr val="00074E"/>
              </a:solidFill>
              <a:latin typeface="Pretendard Medium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6477000" y="8694791"/>
            <a:ext cx="5181601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1100"/>
              </a:lnSpc>
            </a:pPr>
            <a:endParaRPr lang="en-US" sz="2400" b="0" i="0" u="none" strike="noStrike" dirty="0">
              <a:solidFill>
                <a:srgbClr val="2C2C2C"/>
              </a:solidFill>
              <a:latin typeface="Pretendard Regular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8775700" y="3771900"/>
            <a:ext cx="8763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endParaRPr lang="en-US" sz="2100" b="0" i="0" u="none" strike="noStrike" spc="100" dirty="0">
              <a:solidFill>
                <a:srgbClr val="00074E"/>
              </a:solidFill>
              <a:latin typeface="Pretendard Medium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4020800" y="3771900"/>
            <a:ext cx="8763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endParaRPr lang="en-US" sz="2100" b="0" i="0" u="none" strike="noStrike" spc="100" dirty="0">
              <a:solidFill>
                <a:srgbClr val="00074E"/>
              </a:solidFill>
              <a:latin typeface="Pretendard Medium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6629400" y="746252"/>
            <a:ext cx="10577576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ko-KR" altLang="en-US" sz="5500" dirty="0">
                <a:solidFill>
                  <a:srgbClr val="00074E"/>
                </a:solidFill>
                <a:ea typeface="Pretendard SemiBold"/>
              </a:rPr>
              <a:t>실제로 높은 수치를 기록중인 쇼핑객 수</a:t>
            </a:r>
            <a:endParaRPr lang="ko-KR" sz="5500" b="0" i="0" u="none" strike="noStrike" dirty="0">
              <a:solidFill>
                <a:srgbClr val="00074E"/>
              </a:solidFill>
              <a:ea typeface="Pretendard SemiBold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31CB7BC-87DA-4699-BD4D-6A98F9A4F8FA}"/>
              </a:ext>
            </a:extLst>
          </p:cNvPr>
          <p:cNvSpPr txBox="1"/>
          <p:nvPr/>
        </p:nvSpPr>
        <p:spPr>
          <a:xfrm>
            <a:off x="13391746" y="3178556"/>
            <a:ext cx="3905654" cy="478434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just">
              <a:lnSpc>
                <a:spcPct val="132800"/>
              </a:lnSpc>
            </a:pPr>
            <a:r>
              <a:rPr lang="ko-KR" altLang="en-US" sz="3200" dirty="0">
                <a:solidFill>
                  <a:srgbClr val="2C2C2C"/>
                </a:solidFill>
                <a:latin typeface="Pretendard Regular"/>
              </a:rPr>
              <a:t>설문조사 응답비율을</a:t>
            </a:r>
            <a:endParaRPr lang="en-US" altLang="ko-KR" sz="3200" dirty="0">
              <a:solidFill>
                <a:srgbClr val="2C2C2C"/>
              </a:solidFill>
              <a:latin typeface="Pretendard Regular"/>
            </a:endParaRPr>
          </a:p>
          <a:p>
            <a:pPr lvl="0" algn="just">
              <a:lnSpc>
                <a:spcPct val="132800"/>
              </a:lnSpc>
            </a:pPr>
            <a:r>
              <a:rPr lang="ko-KR" altLang="en-US" sz="3200" dirty="0">
                <a:solidFill>
                  <a:srgbClr val="2C2C2C"/>
                </a:solidFill>
                <a:latin typeface="Pretendard Regular"/>
              </a:rPr>
              <a:t>토대로 쇼핑객 수를</a:t>
            </a:r>
            <a:endParaRPr lang="en-US" altLang="ko-KR" sz="3200" dirty="0">
              <a:solidFill>
                <a:srgbClr val="2C2C2C"/>
              </a:solidFill>
              <a:latin typeface="Pretendard Regular"/>
            </a:endParaRPr>
          </a:p>
          <a:p>
            <a:pPr lvl="0" algn="just">
              <a:lnSpc>
                <a:spcPct val="132800"/>
              </a:lnSpc>
            </a:pPr>
            <a:r>
              <a:rPr lang="ko-KR" altLang="en-US" sz="3200" dirty="0">
                <a:solidFill>
                  <a:srgbClr val="2C2C2C"/>
                </a:solidFill>
                <a:latin typeface="Pretendard Regular"/>
              </a:rPr>
              <a:t>추측한 결과 </a:t>
            </a:r>
            <a:endParaRPr lang="en-US" altLang="ko-KR" sz="3200" dirty="0">
              <a:solidFill>
                <a:srgbClr val="2C2C2C"/>
              </a:solidFill>
              <a:latin typeface="Pretendard Regular"/>
            </a:endParaRPr>
          </a:p>
          <a:p>
            <a:pPr lvl="0" algn="just">
              <a:lnSpc>
                <a:spcPct val="132800"/>
              </a:lnSpc>
            </a:pPr>
            <a:r>
              <a:rPr lang="ko-KR" altLang="en-US" sz="3200" dirty="0">
                <a:solidFill>
                  <a:srgbClr val="2C2C2C"/>
                </a:solidFill>
                <a:latin typeface="Pretendard Regular"/>
              </a:rPr>
              <a:t>높은 비율을 차지함을 확인</a:t>
            </a:r>
            <a:endParaRPr lang="en-US" altLang="ko-KR" sz="3200" dirty="0">
              <a:solidFill>
                <a:srgbClr val="2C2C2C"/>
              </a:solidFill>
              <a:latin typeface="Pretendard Regular"/>
            </a:endParaRPr>
          </a:p>
          <a:p>
            <a:pPr lvl="0" algn="just">
              <a:lnSpc>
                <a:spcPct val="132800"/>
              </a:lnSpc>
            </a:pPr>
            <a:endParaRPr lang="en-US" altLang="ko-KR" sz="3200" dirty="0">
              <a:solidFill>
                <a:srgbClr val="2C2C2C"/>
              </a:solidFill>
              <a:latin typeface="Pretendard Regular"/>
            </a:endParaRPr>
          </a:p>
          <a:p>
            <a:pPr lvl="0" algn="just">
              <a:lnSpc>
                <a:spcPct val="132800"/>
              </a:lnSpc>
            </a:pPr>
            <a:endParaRPr lang="en-US" sz="3200" b="0" i="0" u="none" strike="noStrike" dirty="0">
              <a:solidFill>
                <a:srgbClr val="2C2C2C"/>
              </a:solidFill>
              <a:latin typeface="Pretendard Regular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136B248-9F1D-4A2C-A602-0919F04479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" y="2324100"/>
            <a:ext cx="12896203" cy="687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8086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0" y="5143500"/>
            <a:ext cx="18300700" cy="51689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00" y="571500"/>
            <a:ext cx="17043400" cy="9156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7600" y="419100"/>
            <a:ext cx="2832100" cy="14986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511300" y="787400"/>
            <a:ext cx="2044700" cy="647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en-US" sz="1900" b="0" i="0" u="none" strike="noStrike" spc="100" dirty="0">
                <a:solidFill>
                  <a:srgbClr val="FFFFFF"/>
                </a:solidFill>
                <a:latin typeface="Pretendard Medium"/>
              </a:rPr>
              <a:t>Chapter</a:t>
            </a:r>
          </a:p>
          <a:p>
            <a:pPr lvl="0" algn="ctr">
              <a:lnSpc>
                <a:spcPct val="107899"/>
              </a:lnSpc>
            </a:pPr>
            <a:r>
              <a:rPr lang="en-US" sz="1900" b="0" i="0" u="none" strike="noStrike" spc="100" dirty="0">
                <a:solidFill>
                  <a:srgbClr val="FFFFFF"/>
                </a:solidFill>
                <a:latin typeface="Pretendard Medium"/>
              </a:rPr>
              <a:t>05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543300" y="3771900"/>
            <a:ext cx="8763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endParaRPr lang="en-US" sz="2100" b="0" i="0" u="none" strike="noStrike" spc="100" dirty="0">
              <a:solidFill>
                <a:srgbClr val="00074E"/>
              </a:solidFill>
              <a:latin typeface="Pretendard Medium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6477000" y="8694791"/>
            <a:ext cx="5181601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1100"/>
              </a:lnSpc>
            </a:pPr>
            <a:endParaRPr lang="en-US" sz="2400" b="0" i="0" u="none" strike="noStrike" dirty="0">
              <a:solidFill>
                <a:srgbClr val="2C2C2C"/>
              </a:solidFill>
              <a:latin typeface="Pretendard Regular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8775700" y="3771900"/>
            <a:ext cx="8763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endParaRPr lang="en-US" sz="2100" b="0" i="0" u="none" strike="noStrike" spc="100" dirty="0">
              <a:solidFill>
                <a:srgbClr val="00074E"/>
              </a:solidFill>
              <a:latin typeface="Pretendard Medium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4020800" y="3771900"/>
            <a:ext cx="8763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endParaRPr lang="en-US" sz="2100" b="0" i="0" u="none" strike="noStrike" spc="100" dirty="0">
              <a:solidFill>
                <a:srgbClr val="00074E"/>
              </a:solidFill>
              <a:latin typeface="Pretendard Medium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7732776" y="746252"/>
            <a:ext cx="94742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ko-KR" altLang="en-US" sz="5500" b="0" i="0" u="none" strike="noStrike" dirty="0">
                <a:solidFill>
                  <a:srgbClr val="00074E"/>
                </a:solidFill>
                <a:ea typeface="Pretendard SemiBold"/>
              </a:rPr>
              <a:t>급성장 중인 외국인 의료소비액</a:t>
            </a:r>
            <a:endParaRPr lang="ko-KR" sz="5500" b="0" i="0" u="none" strike="noStrike" dirty="0">
              <a:solidFill>
                <a:srgbClr val="00074E"/>
              </a:solidFill>
              <a:ea typeface="Pretendard SemiBold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31CB7BC-87DA-4699-BD4D-6A98F9A4F8FA}"/>
              </a:ext>
            </a:extLst>
          </p:cNvPr>
          <p:cNvSpPr txBox="1"/>
          <p:nvPr/>
        </p:nvSpPr>
        <p:spPr>
          <a:xfrm>
            <a:off x="13391746" y="3178556"/>
            <a:ext cx="3735702" cy="478434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just">
              <a:lnSpc>
                <a:spcPct val="132800"/>
              </a:lnSpc>
            </a:pPr>
            <a:r>
              <a:rPr lang="ko-KR" altLang="en-US" sz="3200" dirty="0">
                <a:solidFill>
                  <a:srgbClr val="2C2C2C"/>
                </a:solidFill>
                <a:latin typeface="Pretendard Regular"/>
              </a:rPr>
              <a:t>외국인들의</a:t>
            </a:r>
            <a:endParaRPr lang="en-US" altLang="ko-KR" sz="3200" dirty="0">
              <a:solidFill>
                <a:srgbClr val="2C2C2C"/>
              </a:solidFill>
              <a:latin typeface="Pretendard Regular"/>
            </a:endParaRPr>
          </a:p>
          <a:p>
            <a:pPr lvl="0" algn="just">
              <a:lnSpc>
                <a:spcPct val="132800"/>
              </a:lnSpc>
            </a:pPr>
            <a:r>
              <a:rPr lang="ko-KR" altLang="en-US" sz="3200" dirty="0">
                <a:solidFill>
                  <a:srgbClr val="2C2C2C"/>
                </a:solidFill>
                <a:latin typeface="Pretendard Regular"/>
              </a:rPr>
              <a:t>의료소비액이 </a:t>
            </a:r>
            <a:endParaRPr lang="en-US" altLang="ko-KR" sz="3200" dirty="0">
              <a:solidFill>
                <a:srgbClr val="2C2C2C"/>
              </a:solidFill>
              <a:latin typeface="Pretendard Regular"/>
            </a:endParaRPr>
          </a:p>
          <a:p>
            <a:pPr lvl="0" algn="just">
              <a:lnSpc>
                <a:spcPct val="132800"/>
              </a:lnSpc>
            </a:pPr>
            <a:r>
              <a:rPr lang="ko-KR" altLang="en-US" sz="3200" dirty="0">
                <a:solidFill>
                  <a:srgbClr val="2C2C2C"/>
                </a:solidFill>
                <a:latin typeface="Pretendard Regular"/>
              </a:rPr>
              <a:t>빠르게 성장 중</a:t>
            </a:r>
            <a:endParaRPr lang="en-US" altLang="ko-KR" sz="3200" dirty="0">
              <a:solidFill>
                <a:srgbClr val="2C2C2C"/>
              </a:solidFill>
              <a:latin typeface="Pretendard Regular"/>
            </a:endParaRPr>
          </a:p>
          <a:p>
            <a:pPr lvl="0" algn="just">
              <a:lnSpc>
                <a:spcPct val="132800"/>
              </a:lnSpc>
            </a:pPr>
            <a:endParaRPr lang="en-US" altLang="ko-KR" sz="3200" dirty="0">
              <a:solidFill>
                <a:srgbClr val="2C2C2C"/>
              </a:solidFill>
              <a:latin typeface="Pretendard Regular"/>
            </a:endParaRPr>
          </a:p>
          <a:p>
            <a:pPr lvl="0" algn="just">
              <a:lnSpc>
                <a:spcPct val="132800"/>
              </a:lnSpc>
            </a:pPr>
            <a:endParaRPr lang="en-US" altLang="ko-KR" sz="3200" dirty="0">
              <a:solidFill>
                <a:srgbClr val="2C2C2C"/>
              </a:solidFill>
              <a:latin typeface="Pretendard Regular"/>
            </a:endParaRPr>
          </a:p>
          <a:p>
            <a:pPr lvl="0" algn="just">
              <a:lnSpc>
                <a:spcPct val="132800"/>
              </a:lnSpc>
            </a:pPr>
            <a:endParaRPr lang="en-US" altLang="ko-KR" sz="3200" dirty="0">
              <a:solidFill>
                <a:srgbClr val="2C2C2C"/>
              </a:solidFill>
              <a:latin typeface="Pretendard Regular"/>
            </a:endParaRPr>
          </a:p>
          <a:p>
            <a:pPr lvl="0" algn="just">
              <a:lnSpc>
                <a:spcPct val="132800"/>
              </a:lnSpc>
            </a:pPr>
            <a:endParaRPr lang="en-US" altLang="ko-KR" sz="3200" dirty="0">
              <a:solidFill>
                <a:srgbClr val="2C2C2C"/>
              </a:solidFill>
              <a:latin typeface="Pretendard Regular"/>
            </a:endParaRPr>
          </a:p>
          <a:p>
            <a:pPr marL="342900" lvl="0" indent="-342900" algn="just">
              <a:lnSpc>
                <a:spcPct val="132800"/>
              </a:lnSpc>
              <a:buFont typeface="Arial" panose="020B0604020202020204" pitchFamily="34" charset="0"/>
              <a:buChar char="•"/>
            </a:pPr>
            <a:r>
              <a:rPr lang="en-US" altLang="ko-KR" sz="3200" dirty="0">
                <a:solidFill>
                  <a:srgbClr val="2C2C2C"/>
                </a:solidFill>
                <a:latin typeface="Pretendard Regular"/>
              </a:rPr>
              <a:t>24</a:t>
            </a:r>
            <a:r>
              <a:rPr lang="ko-KR" altLang="en-US" sz="3200" dirty="0">
                <a:solidFill>
                  <a:srgbClr val="2C2C2C"/>
                </a:solidFill>
                <a:latin typeface="Pretendard Regular"/>
              </a:rPr>
              <a:t>년 자료</a:t>
            </a:r>
            <a:endParaRPr lang="en-US" altLang="ko-KR" sz="3200" dirty="0">
              <a:solidFill>
                <a:srgbClr val="2C2C2C"/>
              </a:solidFill>
              <a:latin typeface="Pretendard Regular"/>
            </a:endParaRPr>
          </a:p>
          <a:p>
            <a:pPr lvl="0" algn="just">
              <a:lnSpc>
                <a:spcPct val="132800"/>
              </a:lnSpc>
            </a:pPr>
            <a:endParaRPr lang="en-US" sz="3200" b="0" i="0" u="none" strike="noStrike" dirty="0">
              <a:solidFill>
                <a:srgbClr val="2C2C2C"/>
              </a:solidFill>
              <a:latin typeface="Pretendard Regular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24A3378-488B-4908-B1D6-EB438D03BC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" y="2156114"/>
            <a:ext cx="12251691" cy="6644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6743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0" y="5143500"/>
            <a:ext cx="18300700" cy="51689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00" y="565150"/>
            <a:ext cx="17043400" cy="9156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7600" y="419100"/>
            <a:ext cx="2832100" cy="14986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511300" y="787400"/>
            <a:ext cx="2044700" cy="647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en-US" sz="1900" b="0" i="0" u="none" strike="noStrike" spc="100">
                <a:solidFill>
                  <a:srgbClr val="FFFFFF"/>
                </a:solidFill>
                <a:latin typeface="Pretendard Medium"/>
              </a:rPr>
              <a:t>Chapter</a:t>
            </a:r>
          </a:p>
          <a:p>
            <a:pPr lvl="0" algn="ctr">
              <a:lnSpc>
                <a:spcPct val="107899"/>
              </a:lnSpc>
            </a:pPr>
            <a:r>
              <a:rPr lang="en-US" sz="1900" b="0" i="0" u="none" strike="noStrike" spc="100">
                <a:solidFill>
                  <a:srgbClr val="FFFFFF"/>
                </a:solidFill>
                <a:latin typeface="Pretendard Medium"/>
              </a:rPr>
              <a:t>01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22369" y="4095750"/>
            <a:ext cx="5245100" cy="2095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5500" b="0" i="0" u="none" strike="noStrike" dirty="0">
                <a:solidFill>
                  <a:srgbClr val="00074E"/>
                </a:solidFill>
                <a:ea typeface="Pretendard SemiBold"/>
              </a:rPr>
              <a:t>관광객 변화 수 </a:t>
            </a:r>
            <a:r>
              <a:rPr lang="en-US" altLang="ko-KR" sz="5500" b="0" i="0" u="none" strike="noStrike" dirty="0">
                <a:solidFill>
                  <a:srgbClr val="00074E"/>
                </a:solidFill>
                <a:ea typeface="Pretendard SemiBold"/>
              </a:rPr>
              <a:t> </a:t>
            </a:r>
          </a:p>
          <a:p>
            <a:pPr lvl="0" algn="ctr">
              <a:lnSpc>
                <a:spcPct val="99600"/>
              </a:lnSpc>
            </a:pPr>
            <a:r>
              <a:rPr lang="en-US" altLang="ko-KR" sz="5500" b="0" i="0" u="none" strike="noStrike" dirty="0">
                <a:solidFill>
                  <a:srgbClr val="00074E"/>
                </a:solidFill>
                <a:ea typeface="Pretendard SemiBold"/>
              </a:rPr>
              <a:t>: </a:t>
            </a:r>
            <a:r>
              <a:rPr lang="ko-KR" altLang="en-US" sz="5500" b="0" i="0" u="none" strike="noStrike" dirty="0">
                <a:solidFill>
                  <a:srgbClr val="00074E"/>
                </a:solidFill>
                <a:ea typeface="Pretendard SemiBold"/>
              </a:rPr>
              <a:t>성별</a:t>
            </a:r>
            <a:endParaRPr lang="ko-KR" sz="5500" b="0" i="0" u="none" strike="noStrike" dirty="0">
              <a:solidFill>
                <a:srgbClr val="00074E"/>
              </a:solidFill>
              <a:ea typeface="Pretendard SemiBold"/>
            </a:endParaRPr>
          </a:p>
        </p:txBody>
      </p:sp>
      <p:pic>
        <p:nvPicPr>
          <p:cNvPr id="17" name="그림 16" descr="성별">
            <a:extLst>
              <a:ext uri="{FF2B5EF4-FFF2-40B4-BE49-F238E27FC236}">
                <a16:creationId xmlns:a16="http://schemas.microsoft.com/office/drawing/2014/main" id="{EC4DF534-E7F0-43F6-834F-C27CDED0146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5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9608" y="1111250"/>
            <a:ext cx="4953000" cy="729014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4608D77-7478-48AC-B22C-AC22DC6DF7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8668" y="2476500"/>
            <a:ext cx="6633042" cy="4739847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0" y="5143500"/>
            <a:ext cx="18300700" cy="51689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00" y="571500"/>
            <a:ext cx="17043400" cy="9156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7600" y="419100"/>
            <a:ext cx="2832100" cy="14986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511300" y="787400"/>
            <a:ext cx="2044700" cy="647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en-US" sz="1900" b="0" i="0" u="none" strike="noStrike" spc="100" dirty="0">
                <a:solidFill>
                  <a:srgbClr val="FFFFFF"/>
                </a:solidFill>
                <a:latin typeface="Pretendard Medium"/>
              </a:rPr>
              <a:t>Chapter</a:t>
            </a:r>
          </a:p>
          <a:p>
            <a:pPr lvl="0" algn="ctr">
              <a:lnSpc>
                <a:spcPct val="107899"/>
              </a:lnSpc>
            </a:pPr>
            <a:r>
              <a:rPr lang="en-US" sz="1900" b="0" i="0" u="none" strike="noStrike" spc="100" dirty="0">
                <a:solidFill>
                  <a:srgbClr val="FFFFFF"/>
                </a:solidFill>
                <a:latin typeface="Pretendard Medium"/>
              </a:rPr>
              <a:t>05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 rot="-5400000">
            <a:off x="6007100" y="-152400"/>
            <a:ext cx="1295400" cy="8483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-5400000">
            <a:off x="6007100" y="1308100"/>
            <a:ext cx="1295400" cy="8483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 rot="-5400000">
            <a:off x="6007100" y="2768600"/>
            <a:ext cx="1295400" cy="8483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5400000">
            <a:off x="6007100" y="4229100"/>
            <a:ext cx="1295400" cy="84836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>
            <a:alphaModFix amt="50000"/>
          </a:blip>
          <a:stretch>
            <a:fillRect/>
          </a:stretch>
        </p:blipFill>
        <p:spPr>
          <a:xfrm rot="5400000">
            <a:off x="9004300" y="5969000"/>
            <a:ext cx="4470400" cy="6350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090400" y="4432300"/>
            <a:ext cx="3759200" cy="37592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512800" y="5524500"/>
            <a:ext cx="901700" cy="9017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690100" y="3721100"/>
            <a:ext cx="762000" cy="7620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690100" y="8089900"/>
            <a:ext cx="762000" cy="7620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690100" y="6629400"/>
            <a:ext cx="762000" cy="7620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690100" y="5168900"/>
            <a:ext cx="762000" cy="7620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4">
            <a:alphaModFix amt="50000"/>
          </a:blip>
          <a:stretch>
            <a:fillRect/>
          </a:stretch>
        </p:blipFill>
        <p:spPr>
          <a:xfrm>
            <a:off x="10934700" y="5537200"/>
            <a:ext cx="596900" cy="127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4">
            <a:alphaModFix amt="50000"/>
          </a:blip>
          <a:stretch>
            <a:fillRect/>
          </a:stretch>
        </p:blipFill>
        <p:spPr>
          <a:xfrm>
            <a:off x="10922000" y="6997700"/>
            <a:ext cx="596900" cy="127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5">
            <a:alphaModFix amt="50000"/>
          </a:blip>
          <a:stretch>
            <a:fillRect/>
          </a:stretch>
        </p:blipFill>
        <p:spPr>
          <a:xfrm>
            <a:off x="11518900" y="6286500"/>
            <a:ext cx="571500" cy="12700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2959100" y="3924300"/>
            <a:ext cx="41275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altLang="en-US" sz="2100" dirty="0">
                <a:solidFill>
                  <a:srgbClr val="00074E"/>
                </a:solidFill>
                <a:latin typeface="Pretendard SemiBold"/>
                <a:ea typeface="Pretendard SemiBold"/>
              </a:rPr>
              <a:t>늘어나는 해외관광객</a:t>
            </a:r>
            <a:r>
              <a:rPr lang="en-US" sz="2100" b="0" i="0" u="none" strike="noStrike" dirty="0">
                <a:solidFill>
                  <a:srgbClr val="00074E"/>
                </a:solidFill>
                <a:latin typeface="Pretendard SemiBold"/>
              </a:rPr>
              <a:t>.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2959100" y="5372100"/>
            <a:ext cx="41275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altLang="en-US" sz="2100" b="0" i="0" u="none" strike="noStrike" dirty="0">
                <a:solidFill>
                  <a:srgbClr val="00074E"/>
                </a:solidFill>
                <a:ea typeface="Pretendard SemiBold"/>
              </a:rPr>
              <a:t>방문객 또한 증가추세</a:t>
            </a:r>
            <a:r>
              <a:rPr lang="en-US" sz="2100" b="0" i="0" u="none" strike="noStrike" dirty="0">
                <a:solidFill>
                  <a:srgbClr val="00074E"/>
                </a:solidFill>
                <a:latin typeface="Pretendard SemiBold"/>
              </a:rPr>
              <a:t>.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2959100" y="6667500"/>
            <a:ext cx="41275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altLang="en-US" sz="2100" dirty="0">
                <a:solidFill>
                  <a:srgbClr val="00074E"/>
                </a:solidFill>
                <a:latin typeface="Pretendard SemiBold"/>
                <a:ea typeface="Pretendard SemiBold"/>
              </a:rPr>
              <a:t>방문객들에게 경쟁력 있는 테마관광</a:t>
            </a:r>
            <a:r>
              <a:rPr lang="en-US" sz="2100" b="0" i="0" u="none" strike="noStrike" dirty="0">
                <a:solidFill>
                  <a:srgbClr val="00074E"/>
                </a:solidFill>
                <a:latin typeface="Pretendard SemiBold"/>
              </a:rPr>
              <a:t>. 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2959100" y="8128000"/>
            <a:ext cx="41275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altLang="en-US" sz="2100" b="0" i="0" u="none" strike="noStrike" dirty="0">
                <a:solidFill>
                  <a:srgbClr val="00074E"/>
                </a:solidFill>
                <a:ea typeface="Pretendard SemiBold"/>
              </a:rPr>
              <a:t>실제 통계를 토대로 경쟁력을 확인</a:t>
            </a:r>
            <a:r>
              <a:rPr lang="en-US" altLang="ko-KR" sz="2100" b="0" i="0" u="none" strike="noStrike" dirty="0">
                <a:solidFill>
                  <a:srgbClr val="00074E"/>
                </a:solidFill>
                <a:ea typeface="Pretendard SemiBold"/>
              </a:rPr>
              <a:t>.</a:t>
            </a:r>
            <a:endParaRPr lang="en-US" sz="2100" b="0" i="0" u="none" strike="noStrike" dirty="0">
              <a:solidFill>
                <a:srgbClr val="00074E"/>
              </a:solidFill>
              <a:latin typeface="Pretendard SemiBold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12471400" y="6642100"/>
            <a:ext cx="2984500" cy="736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2100" dirty="0">
                <a:solidFill>
                  <a:srgbClr val="FFFFFF"/>
                </a:solidFill>
                <a:latin typeface="Pretendard SemiBold"/>
              </a:rPr>
              <a:t>의료와 쇼핑산업의 </a:t>
            </a:r>
            <a:r>
              <a:rPr lang="ko-KR" altLang="en-US" sz="2100" b="0" i="0" u="none" strike="noStrike" dirty="0">
                <a:solidFill>
                  <a:srgbClr val="FFFFFF"/>
                </a:solidFill>
                <a:latin typeface="Pretendard SemiBold"/>
              </a:rPr>
              <a:t>영향력과 가능성을 확인</a:t>
            </a:r>
            <a:r>
              <a:rPr lang="en-US" altLang="ko-KR" sz="2100" b="0" i="0" u="none" strike="noStrike" dirty="0">
                <a:solidFill>
                  <a:srgbClr val="FFFFFF"/>
                </a:solidFill>
                <a:latin typeface="Pretendard SemiBold"/>
              </a:rPr>
              <a:t>.</a:t>
            </a:r>
            <a:endParaRPr lang="en-US" sz="2100" b="0" i="0" u="none" strike="noStrike" dirty="0">
              <a:solidFill>
                <a:srgbClr val="FFFFFF"/>
              </a:solidFill>
              <a:latin typeface="Pretendard SemiBold"/>
            </a:endParaRPr>
          </a:p>
        </p:txBody>
      </p:sp>
      <p:pic>
        <p:nvPicPr>
          <p:cNvPr id="30" name="Picture 30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807700" y="4013200"/>
            <a:ext cx="139700" cy="1397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807700" y="5473700"/>
            <a:ext cx="139700" cy="1397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807700" y="6934200"/>
            <a:ext cx="139700" cy="13970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807700" y="8394700"/>
            <a:ext cx="139700" cy="139700"/>
          </a:xfrm>
          <a:prstGeom prst="rect">
            <a:avLst/>
          </a:prstGeom>
        </p:spPr>
      </p:pic>
      <p:sp>
        <p:nvSpPr>
          <p:cNvPr id="34" name="TextBox 34"/>
          <p:cNvSpPr txBox="1"/>
          <p:nvPr/>
        </p:nvSpPr>
        <p:spPr>
          <a:xfrm>
            <a:off x="4406900" y="1828800"/>
            <a:ext cx="94742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5500" b="0" i="0" u="none" strike="noStrike" dirty="0">
                <a:solidFill>
                  <a:srgbClr val="00074E"/>
                </a:solidFill>
                <a:ea typeface="Pretendard SemiBold"/>
              </a:rPr>
              <a:t>결   론</a:t>
            </a:r>
            <a:endParaRPr lang="ko-KR" sz="5500" b="0" i="0" u="none" strike="noStrike" dirty="0">
              <a:solidFill>
                <a:srgbClr val="00074E"/>
              </a:solidFill>
              <a:ea typeface="Pretendard SemiBold"/>
            </a:endParaRPr>
          </a:p>
        </p:txBody>
      </p:sp>
      <p:sp>
        <p:nvSpPr>
          <p:cNvPr id="35" name="TextBox 24">
            <a:extLst>
              <a:ext uri="{FF2B5EF4-FFF2-40B4-BE49-F238E27FC236}">
                <a16:creationId xmlns:a16="http://schemas.microsoft.com/office/drawing/2014/main" id="{78017AE0-63BF-49A9-BA56-82F3DCC6284A}"/>
              </a:ext>
            </a:extLst>
          </p:cNvPr>
          <p:cNvSpPr txBox="1"/>
          <p:nvPr/>
        </p:nvSpPr>
        <p:spPr>
          <a:xfrm>
            <a:off x="1752600" y="7048500"/>
            <a:ext cx="59436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41100"/>
              </a:lnSpc>
            </a:pPr>
            <a:r>
              <a:rPr lang="ko-KR" altLang="en-US" sz="1800" b="0" i="0" u="none" strike="noStrike" dirty="0">
                <a:solidFill>
                  <a:srgbClr val="2C2C2C"/>
                </a:solidFill>
                <a:latin typeface="Pretendard Regular"/>
              </a:rPr>
              <a:t>의료와 쇼핑산업</a:t>
            </a:r>
            <a:endParaRPr lang="en-US" sz="1800" b="0" i="0" u="none" strike="noStrike" dirty="0">
              <a:solidFill>
                <a:srgbClr val="2C2C2C"/>
              </a:solidFill>
              <a:latin typeface="Pretendard Regular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0" y="5143500"/>
            <a:ext cx="18300700" cy="51689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00" y="571500"/>
            <a:ext cx="17043400" cy="9156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7600" y="419100"/>
            <a:ext cx="2832100" cy="14986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511300" y="787400"/>
            <a:ext cx="2044700" cy="647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en-US" sz="1900" b="0" i="0" u="none" strike="noStrike" spc="100" dirty="0">
                <a:solidFill>
                  <a:srgbClr val="FFFFFF"/>
                </a:solidFill>
                <a:latin typeface="Pretendard Medium"/>
              </a:rPr>
              <a:t>Chapter</a:t>
            </a:r>
          </a:p>
          <a:p>
            <a:pPr lvl="0" algn="ctr">
              <a:lnSpc>
                <a:spcPct val="107899"/>
              </a:lnSpc>
            </a:pPr>
            <a:r>
              <a:rPr lang="en-US" sz="1900" b="0" i="0" u="none" strike="noStrike" spc="100" dirty="0">
                <a:solidFill>
                  <a:srgbClr val="FFFFFF"/>
                </a:solidFill>
                <a:latin typeface="Pretendard Medium"/>
              </a:rPr>
              <a:t>04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543300" y="3771900"/>
            <a:ext cx="8763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endParaRPr lang="en-US" sz="2100" b="0" i="0" u="none" strike="noStrike" spc="100" dirty="0">
              <a:solidFill>
                <a:srgbClr val="00074E"/>
              </a:solidFill>
              <a:latin typeface="Pretendard Medium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8775700" y="3771900"/>
            <a:ext cx="8763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endParaRPr lang="en-US" sz="2100" b="0" i="0" u="none" strike="noStrike" spc="100" dirty="0">
              <a:solidFill>
                <a:srgbClr val="00074E"/>
              </a:solidFill>
              <a:latin typeface="Pretendard Medium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4020800" y="3771900"/>
            <a:ext cx="8763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endParaRPr lang="en-US" sz="2100" b="0" i="0" u="none" strike="noStrike" spc="100" dirty="0">
              <a:solidFill>
                <a:srgbClr val="00074E"/>
              </a:solidFill>
              <a:latin typeface="Pretendard Medium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A7E1879-8838-42EF-A184-96A0D8A755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87200" y="3771900"/>
            <a:ext cx="3184707" cy="314983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A5C7625-23F3-4986-A7DD-49D7F690E8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27857" y="2705100"/>
            <a:ext cx="4096322" cy="5772956"/>
          </a:xfrm>
          <a:prstGeom prst="rect">
            <a:avLst/>
          </a:prstGeom>
        </p:spPr>
      </p:pic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D042927B-D748-402D-AA94-891ED140F0FD}"/>
              </a:ext>
            </a:extLst>
          </p:cNvPr>
          <p:cNvSpPr/>
          <p:nvPr/>
        </p:nvSpPr>
        <p:spPr>
          <a:xfrm>
            <a:off x="8225140" y="4289461"/>
            <a:ext cx="2286000" cy="182880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738496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0" y="5143500"/>
            <a:ext cx="18300700" cy="51689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00" y="571500"/>
            <a:ext cx="17043400" cy="9156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7600" y="419100"/>
            <a:ext cx="2832100" cy="14986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511300" y="787400"/>
            <a:ext cx="2044700" cy="647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ko-KR" altLang="en-US" sz="1900" spc="100" dirty="0">
                <a:solidFill>
                  <a:srgbClr val="FFFFFF"/>
                </a:solidFill>
                <a:latin typeface="Pretendard Medium"/>
              </a:rPr>
              <a:t>데이터 출처</a:t>
            </a:r>
            <a:endParaRPr lang="en-US" sz="1900" b="0" i="0" u="none" strike="noStrike" spc="100" dirty="0">
              <a:solidFill>
                <a:srgbClr val="FFFFFF"/>
              </a:solidFill>
              <a:latin typeface="Pretendard Medium"/>
            </a:endParaRP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>
            <a:off x="1498600" y="4140200"/>
            <a:ext cx="3619500" cy="4965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84800" y="4140200"/>
            <a:ext cx="3619500" cy="49657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>
            <a:off x="9271000" y="4140200"/>
            <a:ext cx="3619500" cy="4965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169900" y="4140200"/>
            <a:ext cx="3619500" cy="4965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2300" y="5143500"/>
            <a:ext cx="17043400" cy="127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08300" y="7772400"/>
            <a:ext cx="812800" cy="8128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566900" y="7772400"/>
            <a:ext cx="812800" cy="8128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94500" y="7772400"/>
            <a:ext cx="812800" cy="8128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782300" y="7772400"/>
            <a:ext cx="812800" cy="8128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2730500" y="4457700"/>
            <a:ext cx="11684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dirty="0">
                <a:solidFill>
                  <a:srgbClr val="00074E"/>
                </a:solidFill>
                <a:latin typeface="Pretendard Medium"/>
              </a:rPr>
              <a:t>Step 1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616700" y="4457700"/>
            <a:ext cx="11557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dirty="0">
                <a:solidFill>
                  <a:srgbClr val="00074E"/>
                </a:solidFill>
                <a:latin typeface="Pretendard Medium"/>
              </a:rPr>
              <a:t>Step 2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502900" y="4457700"/>
            <a:ext cx="11684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>
                <a:solidFill>
                  <a:srgbClr val="00074E"/>
                </a:solidFill>
                <a:latin typeface="Pretendard Medium"/>
              </a:rPr>
              <a:t>Step 3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4389100" y="4457700"/>
            <a:ext cx="11684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>
                <a:solidFill>
                  <a:srgbClr val="FFFFFF"/>
                </a:solidFill>
                <a:latin typeface="Pretendard Medium"/>
              </a:rPr>
              <a:t>Step 4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5626100" y="6337300"/>
            <a:ext cx="3149600" cy="1003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endParaRPr lang="en-US" sz="1800" b="0" i="0" u="none" strike="noStrike" dirty="0">
              <a:solidFill>
                <a:srgbClr val="2C2C2C"/>
              </a:solidFill>
              <a:latin typeface="Pretendard Regular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4406900" y="1828800"/>
            <a:ext cx="94742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5500" b="0" i="0" u="none" strike="noStrike" dirty="0">
                <a:solidFill>
                  <a:srgbClr val="00074E"/>
                </a:solidFill>
                <a:ea typeface="Pretendard SemiBold"/>
              </a:rPr>
              <a:t>데이터 출처</a:t>
            </a:r>
            <a:endParaRPr lang="ko-KR" sz="5500" b="0" i="0" u="none" strike="noStrike" dirty="0">
              <a:solidFill>
                <a:srgbClr val="00074E"/>
              </a:solidFill>
              <a:ea typeface="Pretendard SemiBold"/>
            </a:endParaRPr>
          </a:p>
        </p:txBody>
      </p:sp>
      <p:pic>
        <p:nvPicPr>
          <p:cNvPr id="3074" name="Picture 2" descr="관광지식정보시스템">
            <a:extLst>
              <a:ext uri="{FF2B5EF4-FFF2-40B4-BE49-F238E27FC236}">
                <a16:creationId xmlns:a16="http://schemas.microsoft.com/office/drawing/2014/main" id="{B2E4C846-9CFA-47E3-BDD0-D5D295B192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2383" y="5652926"/>
            <a:ext cx="2257068" cy="1175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그래픽 31">
            <a:extLst>
              <a:ext uri="{FF2B5EF4-FFF2-40B4-BE49-F238E27FC236}">
                <a16:creationId xmlns:a16="http://schemas.microsoft.com/office/drawing/2014/main" id="{91B22EA2-E7A8-48B7-B839-E3A2BEF9F71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724993" y="5821363"/>
            <a:ext cx="3124200" cy="676275"/>
          </a:xfrm>
          <a:prstGeom prst="rect">
            <a:avLst/>
          </a:prstGeom>
        </p:spPr>
      </p:pic>
      <p:pic>
        <p:nvPicPr>
          <p:cNvPr id="3078" name="Picture 6" descr="KOSIS 국가통계포털- KOrean Statistical Information Service">
            <a:extLst>
              <a:ext uri="{FF2B5EF4-FFF2-40B4-BE49-F238E27FC236}">
                <a16:creationId xmlns:a16="http://schemas.microsoft.com/office/drawing/2014/main" id="{226F2299-EF26-4CC8-92A5-1C313E9C91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81320" y="6032500"/>
            <a:ext cx="3081687" cy="627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378B8CF6-BF81-47DC-A7C5-B12D3057CD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9300" y="5652926"/>
            <a:ext cx="2857500" cy="116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3681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0" y="5143500"/>
            <a:ext cx="18300700" cy="51689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0" y="599701"/>
            <a:ext cx="17043400" cy="9156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7600" y="419100"/>
            <a:ext cx="2832100" cy="14986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511300" y="787400"/>
            <a:ext cx="2044700" cy="647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en-US" sz="1900" b="0" i="0" u="none" strike="noStrike" spc="100">
                <a:solidFill>
                  <a:srgbClr val="FFFFFF"/>
                </a:solidFill>
                <a:latin typeface="Pretendard Medium"/>
              </a:rPr>
              <a:t>Chapter</a:t>
            </a:r>
          </a:p>
          <a:p>
            <a:pPr lvl="0" algn="ctr">
              <a:lnSpc>
                <a:spcPct val="107899"/>
              </a:lnSpc>
            </a:pPr>
            <a:r>
              <a:rPr lang="en-US" sz="1900" b="0" i="0" u="none" strike="noStrike" spc="100">
                <a:solidFill>
                  <a:srgbClr val="FFFFFF"/>
                </a:solidFill>
                <a:latin typeface="Pretendard Medium"/>
              </a:rPr>
              <a:t>01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39482" y="3755651"/>
            <a:ext cx="4953000" cy="284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5500" b="0" i="0" u="none" strike="noStrike" dirty="0">
                <a:solidFill>
                  <a:srgbClr val="00074E"/>
                </a:solidFill>
                <a:ea typeface="Pretendard SemiBold"/>
              </a:rPr>
              <a:t>관광객 변화 수</a:t>
            </a:r>
            <a:r>
              <a:rPr lang="en-US" altLang="ko-KR" sz="5500" b="0" i="0" u="none" strike="noStrike" dirty="0">
                <a:solidFill>
                  <a:srgbClr val="00074E"/>
                </a:solidFill>
                <a:ea typeface="Pretendard SemiBold"/>
              </a:rPr>
              <a:t> </a:t>
            </a:r>
          </a:p>
          <a:p>
            <a:pPr lvl="0" algn="ctr">
              <a:lnSpc>
                <a:spcPct val="99600"/>
              </a:lnSpc>
            </a:pPr>
            <a:r>
              <a:rPr lang="en-US" altLang="ko-KR" sz="5500" dirty="0">
                <a:solidFill>
                  <a:srgbClr val="00074E"/>
                </a:solidFill>
                <a:ea typeface="Pretendard SemiBold"/>
              </a:rPr>
              <a:t>: </a:t>
            </a:r>
            <a:r>
              <a:rPr lang="ko-KR" altLang="en-US" sz="5500" b="0" i="0" u="none" strike="noStrike" dirty="0">
                <a:solidFill>
                  <a:srgbClr val="00074E"/>
                </a:solidFill>
                <a:ea typeface="Pretendard SemiBold"/>
              </a:rPr>
              <a:t>연령별</a:t>
            </a:r>
            <a:endParaRPr lang="ko-KR" sz="5500" b="0" i="0" u="none" strike="noStrike" dirty="0">
              <a:solidFill>
                <a:srgbClr val="00074E"/>
              </a:solidFill>
              <a:ea typeface="Pretendard SemiBold"/>
            </a:endParaRPr>
          </a:p>
        </p:txBody>
      </p:sp>
      <p:pic>
        <p:nvPicPr>
          <p:cNvPr id="15" name="그림 14" descr="연령별">
            <a:extLst>
              <a:ext uri="{FF2B5EF4-FFF2-40B4-BE49-F238E27FC236}">
                <a16:creationId xmlns:a16="http://schemas.microsoft.com/office/drawing/2014/main" id="{51017634-8D49-4B0C-98A9-2658BBA1D42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5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0" y="1056781"/>
            <a:ext cx="4502150" cy="748763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16FC90F-73CB-4600-80F4-FECB3792D86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2575" y="2400299"/>
            <a:ext cx="6934200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5112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0" y="5143500"/>
            <a:ext cx="18300700" cy="51689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950" y="565150"/>
            <a:ext cx="17043400" cy="9156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7600" y="419100"/>
            <a:ext cx="2832100" cy="14986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511300" y="787400"/>
            <a:ext cx="2044700" cy="647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en-US" sz="1900" b="0" i="0" u="none" strike="noStrike" spc="100">
                <a:solidFill>
                  <a:srgbClr val="FFFFFF"/>
                </a:solidFill>
                <a:latin typeface="Pretendard Medium"/>
              </a:rPr>
              <a:t>Chapter</a:t>
            </a:r>
          </a:p>
          <a:p>
            <a:pPr lvl="0" algn="ctr">
              <a:lnSpc>
                <a:spcPct val="107899"/>
              </a:lnSpc>
            </a:pPr>
            <a:r>
              <a:rPr lang="en-US" sz="1900" b="0" i="0" u="none" strike="noStrike" spc="100">
                <a:solidFill>
                  <a:srgbClr val="FFFFFF"/>
                </a:solidFill>
                <a:latin typeface="Pretendard Medium"/>
              </a:rPr>
              <a:t>01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34950" y="4041588"/>
            <a:ext cx="5638800" cy="2448112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5500" b="0" i="0" u="none" strike="noStrike" dirty="0">
                <a:solidFill>
                  <a:srgbClr val="00074E"/>
                </a:solidFill>
                <a:ea typeface="Pretendard SemiBold"/>
              </a:rPr>
              <a:t>관광객 변화 수 </a:t>
            </a:r>
            <a:endParaRPr lang="en-US" altLang="ko-KR" sz="5500" dirty="0">
              <a:solidFill>
                <a:srgbClr val="00074E"/>
              </a:solidFill>
              <a:ea typeface="Pretendard SemiBold"/>
            </a:endParaRPr>
          </a:p>
          <a:p>
            <a:pPr lvl="0" algn="ctr">
              <a:lnSpc>
                <a:spcPct val="99600"/>
              </a:lnSpc>
            </a:pPr>
            <a:r>
              <a:rPr lang="en-US" altLang="ko-KR" sz="5500" b="0" i="0" u="none" strike="noStrike" dirty="0">
                <a:solidFill>
                  <a:srgbClr val="00074E"/>
                </a:solidFill>
                <a:ea typeface="Pretendard SemiBold"/>
              </a:rPr>
              <a:t>: </a:t>
            </a:r>
            <a:r>
              <a:rPr lang="ko-KR" altLang="en-US" sz="5500" b="0" i="0" u="none" strike="noStrike" dirty="0">
                <a:solidFill>
                  <a:srgbClr val="00074E"/>
                </a:solidFill>
                <a:ea typeface="Pretendard SemiBold"/>
              </a:rPr>
              <a:t>교통수단별</a:t>
            </a:r>
            <a:endParaRPr lang="ko-KR" sz="5500" b="0" i="0" u="none" strike="noStrike" dirty="0">
              <a:solidFill>
                <a:srgbClr val="00074E"/>
              </a:solidFill>
              <a:ea typeface="Pretendard SemiBold"/>
            </a:endParaRPr>
          </a:p>
        </p:txBody>
      </p:sp>
      <p:pic>
        <p:nvPicPr>
          <p:cNvPr id="16" name="그림 15" descr="교통수단별">
            <a:extLst>
              <a:ext uri="{FF2B5EF4-FFF2-40B4-BE49-F238E27FC236}">
                <a16:creationId xmlns:a16="http://schemas.microsoft.com/office/drawing/2014/main" id="{043DE7DA-D20B-4138-9258-B79BE9870CD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5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4300" y="732117"/>
            <a:ext cx="3149600" cy="811956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ACD768D-0DD4-43BD-97CE-71C30D0F1C1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6637" y="1980437"/>
            <a:ext cx="8769975" cy="562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7212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0" y="5143500"/>
            <a:ext cx="18300700" cy="51689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00" y="571500"/>
            <a:ext cx="17043400" cy="9156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7600" y="419100"/>
            <a:ext cx="2832100" cy="14986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511300" y="787400"/>
            <a:ext cx="2044700" cy="647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en-US" sz="1900" b="0" i="0" u="none" strike="noStrike" spc="100" dirty="0">
                <a:solidFill>
                  <a:srgbClr val="FFFFFF"/>
                </a:solidFill>
                <a:latin typeface="Pretendard Medium"/>
              </a:rPr>
              <a:t>Chapter</a:t>
            </a:r>
          </a:p>
          <a:p>
            <a:pPr lvl="0" algn="ctr">
              <a:lnSpc>
                <a:spcPct val="107899"/>
              </a:lnSpc>
            </a:pPr>
            <a:r>
              <a:rPr lang="en-US" sz="1900" b="0" i="0" u="none" strike="noStrike" spc="100" dirty="0">
                <a:solidFill>
                  <a:srgbClr val="FFFFFF"/>
                </a:solidFill>
                <a:latin typeface="Pretendard Medium"/>
              </a:rPr>
              <a:t>01</a:t>
            </a:r>
          </a:p>
        </p:txBody>
      </p:sp>
      <p:pic>
        <p:nvPicPr>
          <p:cNvPr id="8" name="Picture 11">
            <a:extLst>
              <a:ext uri="{FF2B5EF4-FFF2-40B4-BE49-F238E27FC236}">
                <a16:creationId xmlns:a16="http://schemas.microsoft.com/office/drawing/2014/main" id="{91A8F31D-9FB9-4609-B1A9-7C374F4B66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35800" y="2777582"/>
            <a:ext cx="3759200" cy="3759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7953A7F-897E-4009-9FFE-B7C971215067}"/>
              </a:ext>
            </a:extLst>
          </p:cNvPr>
          <p:cNvSpPr txBox="1"/>
          <p:nvPr/>
        </p:nvSpPr>
        <p:spPr>
          <a:xfrm>
            <a:off x="7543800" y="4195517"/>
            <a:ext cx="2743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dirty="0">
                <a:solidFill>
                  <a:schemeClr val="bg1"/>
                </a:solidFill>
                <a:latin typeface="Pretendard Medium" panose="020B0600000101010101" charset="-127"/>
                <a:ea typeface="Pretendard Medium" panose="020B0600000101010101" charset="-127"/>
              </a:rPr>
              <a:t>WHY?</a:t>
            </a:r>
            <a:endParaRPr lang="ko-KR" altLang="en-US" sz="5400" dirty="0">
              <a:solidFill>
                <a:schemeClr val="bg1"/>
              </a:solidFill>
              <a:latin typeface="Pretendard Medium" panose="020B0600000101010101" charset="-127"/>
              <a:ea typeface="Pretendard Medium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569088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0" y="5143500"/>
            <a:ext cx="18300700" cy="51689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00" y="2057400"/>
            <a:ext cx="17043400" cy="6172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44600" y="1866900"/>
            <a:ext cx="2832100" cy="149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11600" y="7213600"/>
            <a:ext cx="1206500" cy="12065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231900" y="3721100"/>
            <a:ext cx="37211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5500" b="0" i="0" u="none" strike="noStrike">
                <a:solidFill>
                  <a:srgbClr val="00074E"/>
                </a:solidFill>
                <a:latin typeface="Pretendard SemiBold"/>
              </a:rPr>
              <a:t>PART 2.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876800" y="3721100"/>
            <a:ext cx="6680200" cy="2057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7899"/>
              </a:lnSpc>
            </a:pPr>
            <a:r>
              <a:rPr lang="ko-KR" sz="6000" b="0" i="0" u="none" strike="noStrike" dirty="0">
                <a:solidFill>
                  <a:srgbClr val="00074E"/>
                </a:solidFill>
                <a:ea typeface="Pretendard Regular"/>
              </a:rPr>
              <a:t>한국</a:t>
            </a:r>
            <a:r>
              <a:rPr lang="en-US" sz="6000" b="0" i="0" u="none" strike="noStrike" dirty="0">
                <a:solidFill>
                  <a:srgbClr val="00074E"/>
                </a:solidFill>
                <a:latin typeface="Pretendard Regular"/>
              </a:rPr>
              <a:t> </a:t>
            </a:r>
            <a:r>
              <a:rPr lang="ko-KR" sz="6000" b="0" i="0" u="none" strike="noStrike" dirty="0">
                <a:solidFill>
                  <a:srgbClr val="00074E"/>
                </a:solidFill>
                <a:ea typeface="Pretendard Regular"/>
              </a:rPr>
              <a:t>관광산업의</a:t>
            </a:r>
          </a:p>
          <a:p>
            <a:pPr lvl="0" algn="l">
              <a:lnSpc>
                <a:spcPct val="107899"/>
              </a:lnSpc>
            </a:pPr>
            <a:r>
              <a:rPr lang="ko-KR" sz="6000" b="0" i="0" u="none" strike="noStrike" dirty="0">
                <a:solidFill>
                  <a:srgbClr val="00074E"/>
                </a:solidFill>
                <a:ea typeface="Pretendard Regular"/>
              </a:rPr>
              <a:t>타겟층</a:t>
            </a:r>
            <a:r>
              <a:rPr lang="en-US" sz="6000" b="0" i="0" u="none" strike="noStrike" dirty="0">
                <a:solidFill>
                  <a:srgbClr val="00074E"/>
                </a:solidFill>
                <a:latin typeface="Pretendard Regular"/>
              </a:rPr>
              <a:t> </a:t>
            </a:r>
            <a:r>
              <a:rPr lang="ko-KR" altLang="en-US" sz="6000" dirty="0">
                <a:solidFill>
                  <a:srgbClr val="00074E"/>
                </a:solidFill>
                <a:latin typeface="Pretendard Regular"/>
                <a:ea typeface="Pretendard Regular"/>
              </a:rPr>
              <a:t>찾</a:t>
            </a:r>
            <a:r>
              <a:rPr lang="ko-KR" sz="6000" b="0" i="0" u="none" strike="noStrike" dirty="0">
                <a:solidFill>
                  <a:srgbClr val="00074E"/>
                </a:solidFill>
                <a:ea typeface="Pretendard Regular"/>
              </a:rPr>
              <a:t>기</a:t>
            </a:r>
          </a:p>
        </p:txBody>
      </p:sp>
      <p:pic>
        <p:nvPicPr>
          <p:cNvPr id="11" name="Picture 6">
            <a:extLst>
              <a:ext uri="{FF2B5EF4-FFF2-40B4-BE49-F238E27FC236}">
                <a16:creationId xmlns:a16="http://schemas.microsoft.com/office/drawing/2014/main" id="{35EBE73E-6599-45A7-8051-D894CB566D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06950" y="6165850"/>
            <a:ext cx="2705100" cy="736600"/>
          </a:xfrm>
          <a:prstGeom prst="rect">
            <a:avLst/>
          </a:prstGeom>
        </p:spPr>
      </p:pic>
      <p:pic>
        <p:nvPicPr>
          <p:cNvPr id="12" name="Picture 8">
            <a:extLst>
              <a:ext uri="{FF2B5EF4-FFF2-40B4-BE49-F238E27FC236}">
                <a16:creationId xmlns:a16="http://schemas.microsoft.com/office/drawing/2014/main" id="{D683029F-7BE3-4247-A7D6-0CC1FC0458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0800" y="6184900"/>
            <a:ext cx="2705100" cy="736600"/>
          </a:xfrm>
          <a:prstGeom prst="rect">
            <a:avLst/>
          </a:prstGeom>
        </p:spPr>
      </p:pic>
      <p:pic>
        <p:nvPicPr>
          <p:cNvPr id="13" name="Picture 10">
            <a:extLst>
              <a:ext uri="{FF2B5EF4-FFF2-40B4-BE49-F238E27FC236}">
                <a16:creationId xmlns:a16="http://schemas.microsoft.com/office/drawing/2014/main" id="{BBCDEEDF-E58F-45C7-A604-B2DB812DF9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64800" y="6162115"/>
            <a:ext cx="2705100" cy="736600"/>
          </a:xfrm>
          <a:prstGeom prst="rect">
            <a:avLst/>
          </a:prstGeom>
        </p:spPr>
      </p:pic>
      <p:sp>
        <p:nvSpPr>
          <p:cNvPr id="14" name="TextBox 7">
            <a:extLst>
              <a:ext uri="{FF2B5EF4-FFF2-40B4-BE49-F238E27FC236}">
                <a16:creationId xmlns:a16="http://schemas.microsoft.com/office/drawing/2014/main" id="{B99C06C2-2398-4618-A57E-EA2F8B6503F0}"/>
              </a:ext>
            </a:extLst>
          </p:cNvPr>
          <p:cNvSpPr txBox="1"/>
          <p:nvPr/>
        </p:nvSpPr>
        <p:spPr>
          <a:xfrm>
            <a:off x="5105400" y="6375400"/>
            <a:ext cx="22479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1800" b="0" i="0" u="none" strike="noStrike" dirty="0">
                <a:solidFill>
                  <a:srgbClr val="00074E"/>
                </a:solidFill>
                <a:ea typeface="Pretendard Medium"/>
              </a:rPr>
              <a:t>성별</a:t>
            </a:r>
            <a:endParaRPr lang="ko-KR" sz="1800" b="0" i="0" u="none" strike="noStrike" dirty="0">
              <a:solidFill>
                <a:srgbClr val="00074E"/>
              </a:solidFill>
              <a:ea typeface="Pretendard Medium"/>
            </a:endParaRPr>
          </a:p>
        </p:txBody>
      </p:sp>
      <p:sp>
        <p:nvSpPr>
          <p:cNvPr id="15" name="TextBox 9">
            <a:extLst>
              <a:ext uri="{FF2B5EF4-FFF2-40B4-BE49-F238E27FC236}">
                <a16:creationId xmlns:a16="http://schemas.microsoft.com/office/drawing/2014/main" id="{84C04474-3ADC-4131-9F10-6C1FDB095335}"/>
              </a:ext>
            </a:extLst>
          </p:cNvPr>
          <p:cNvSpPr txBox="1"/>
          <p:nvPr/>
        </p:nvSpPr>
        <p:spPr>
          <a:xfrm>
            <a:off x="7899400" y="6375400"/>
            <a:ext cx="22479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1800" b="0" i="0" u="none" strike="noStrike" dirty="0">
                <a:solidFill>
                  <a:srgbClr val="00074E"/>
                </a:solidFill>
                <a:latin typeface="Pretendard Medium"/>
              </a:rPr>
              <a:t>연령별</a:t>
            </a:r>
            <a:endParaRPr lang="ko-KR" sz="1800" b="0" i="0" u="none" strike="noStrike" dirty="0">
              <a:solidFill>
                <a:srgbClr val="00074E"/>
              </a:solidFill>
              <a:ea typeface="Pretendard Medium"/>
            </a:endParaRPr>
          </a:p>
        </p:txBody>
      </p:sp>
      <p:sp>
        <p:nvSpPr>
          <p:cNvPr id="16" name="TextBox 11">
            <a:extLst>
              <a:ext uri="{FF2B5EF4-FFF2-40B4-BE49-F238E27FC236}">
                <a16:creationId xmlns:a16="http://schemas.microsoft.com/office/drawing/2014/main" id="{08AEDAE6-50A8-4527-BC3E-9EA3BB5A818A}"/>
              </a:ext>
            </a:extLst>
          </p:cNvPr>
          <p:cNvSpPr txBox="1"/>
          <p:nvPr/>
        </p:nvSpPr>
        <p:spPr>
          <a:xfrm>
            <a:off x="10693400" y="6375400"/>
            <a:ext cx="22479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dirty="0" err="1">
                <a:solidFill>
                  <a:srgbClr val="00074E"/>
                </a:solidFill>
                <a:ea typeface="Pretendard Medium"/>
              </a:rPr>
              <a:t>목적</a:t>
            </a:r>
            <a:r>
              <a:rPr lang="ko-KR" altLang="en-US" sz="1800" b="0" i="0" u="none" strike="noStrike" dirty="0" err="1">
                <a:solidFill>
                  <a:srgbClr val="00074E"/>
                </a:solidFill>
                <a:ea typeface="Pretendard Medium"/>
              </a:rPr>
              <a:t>별</a:t>
            </a:r>
            <a:endParaRPr lang="ko-KR" sz="1800" b="0" i="0" u="none" strike="noStrike" dirty="0">
              <a:solidFill>
                <a:srgbClr val="00074E"/>
              </a:solidFill>
              <a:ea typeface="Pretendard Medium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0" y="5143500"/>
            <a:ext cx="18300700" cy="51689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00" y="571500"/>
            <a:ext cx="17043400" cy="9156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7600" y="419100"/>
            <a:ext cx="2832100" cy="14986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511300" y="787400"/>
            <a:ext cx="2044700" cy="647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en-US" sz="1900" b="0" i="0" u="none" strike="noStrike" spc="100">
                <a:solidFill>
                  <a:srgbClr val="FFFFFF"/>
                </a:solidFill>
                <a:latin typeface="Pretendard Medium"/>
              </a:rPr>
              <a:t>Chapter</a:t>
            </a:r>
          </a:p>
          <a:p>
            <a:pPr lvl="0" algn="ctr">
              <a:lnSpc>
                <a:spcPct val="107899"/>
              </a:lnSpc>
            </a:pPr>
            <a:r>
              <a:rPr lang="en-US" sz="1900" b="0" i="0" u="none" strike="noStrike" spc="100">
                <a:solidFill>
                  <a:srgbClr val="FFFFFF"/>
                </a:solidFill>
                <a:latin typeface="Pretendard Medium"/>
              </a:rPr>
              <a:t>02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>
            <a:off x="1562100" y="4089400"/>
            <a:ext cx="4826000" cy="3759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03600" y="4051300"/>
            <a:ext cx="1143000" cy="6096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3543300" y="4038600"/>
            <a:ext cx="8763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100" b="0" i="0" u="none" strike="noStrike" spc="100" dirty="0">
                <a:solidFill>
                  <a:srgbClr val="00074E"/>
                </a:solidFill>
                <a:latin typeface="Pretendard Medium"/>
              </a:rPr>
              <a:t>1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892300" y="7112000"/>
            <a:ext cx="41529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3000" b="0" i="0" u="none" strike="noStrike">
                <a:solidFill>
                  <a:srgbClr val="00074E"/>
                </a:solidFill>
                <a:ea typeface="Pretendard SemiBold"/>
              </a:rPr>
              <a:t>성별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>
            <a:off x="6794500" y="4089400"/>
            <a:ext cx="4826000" cy="37592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36000" y="4051300"/>
            <a:ext cx="1143000" cy="6096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8775700" y="4038600"/>
            <a:ext cx="8763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100" b="0" i="0" u="none" strike="noStrike" spc="100" dirty="0">
                <a:solidFill>
                  <a:srgbClr val="00074E"/>
                </a:solidFill>
                <a:latin typeface="Pretendard Medium"/>
              </a:rPr>
              <a:t>2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137400" y="7112000"/>
            <a:ext cx="41529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3000" b="0" i="0" u="none" strike="noStrike">
                <a:solidFill>
                  <a:srgbClr val="00074E"/>
                </a:solidFill>
                <a:ea typeface="Pretendard SemiBold"/>
              </a:rPr>
              <a:t>연령대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>
            <a:off x="12039600" y="4089400"/>
            <a:ext cx="4826000" cy="37592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881100" y="4051300"/>
            <a:ext cx="1143000" cy="6096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62300" y="5067300"/>
            <a:ext cx="1600200" cy="17780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94500" y="4927600"/>
            <a:ext cx="4826000" cy="22987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208000" y="4660900"/>
            <a:ext cx="2552700" cy="2451100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14020800" y="4038600"/>
            <a:ext cx="8763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100" b="0" i="0" u="none" strike="noStrike" spc="100" dirty="0">
                <a:solidFill>
                  <a:srgbClr val="00074E"/>
                </a:solidFill>
                <a:latin typeface="Pretendard Medium"/>
              </a:rPr>
              <a:t>3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2382500" y="7137400"/>
            <a:ext cx="41529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800" b="0" i="0" u="none" strike="noStrike">
                <a:solidFill>
                  <a:srgbClr val="00074E"/>
                </a:solidFill>
                <a:ea typeface="Pretendard SemiBold"/>
              </a:rPr>
              <a:t>목적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571500" y="2527300"/>
            <a:ext cx="171831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5500" b="0" i="0" u="none" strike="noStrike">
                <a:solidFill>
                  <a:srgbClr val="00074E"/>
                </a:solidFill>
                <a:ea typeface="Pretendard SemiBold"/>
              </a:rPr>
              <a:t>한국</a:t>
            </a:r>
            <a:r>
              <a:rPr lang="en-US" sz="5500" b="0" i="0" u="none" strike="noStrike">
                <a:solidFill>
                  <a:srgbClr val="00074E"/>
                </a:solidFill>
                <a:latin typeface="Pretendard SemiBold"/>
              </a:rPr>
              <a:t> </a:t>
            </a:r>
            <a:r>
              <a:rPr lang="ko-KR" sz="5500" b="0" i="0" u="none" strike="noStrike">
                <a:solidFill>
                  <a:srgbClr val="00074E"/>
                </a:solidFill>
                <a:ea typeface="Pretendard SemiBold"/>
              </a:rPr>
              <a:t>관광산업의</a:t>
            </a:r>
            <a:r>
              <a:rPr lang="en-US" sz="5500" b="0" i="0" u="none" strike="noStrike">
                <a:solidFill>
                  <a:srgbClr val="00074E"/>
                </a:solidFill>
                <a:latin typeface="Pretendard SemiBold"/>
              </a:rPr>
              <a:t> </a:t>
            </a:r>
            <a:r>
              <a:rPr lang="ko-KR" sz="5500" b="0" i="0" u="none" strike="noStrike">
                <a:solidFill>
                  <a:srgbClr val="00074E"/>
                </a:solidFill>
                <a:ea typeface="Pretendard SemiBold"/>
              </a:rPr>
              <a:t>타겟층을</a:t>
            </a:r>
            <a:r>
              <a:rPr lang="en-US" sz="5500" b="0" i="0" u="none" strike="noStrike">
                <a:solidFill>
                  <a:srgbClr val="00074E"/>
                </a:solidFill>
                <a:latin typeface="Pretendard SemiBold"/>
              </a:rPr>
              <a:t> </a:t>
            </a:r>
            <a:r>
              <a:rPr lang="ko-KR" sz="5500" b="0" i="0" u="none" strike="noStrike">
                <a:solidFill>
                  <a:srgbClr val="00074E"/>
                </a:solidFill>
                <a:ea typeface="Pretendard SemiBold"/>
              </a:rPr>
              <a:t>설정하기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320</TotalTime>
  <Words>861</Words>
  <Application>Microsoft Office PowerPoint</Application>
  <PresentationFormat>사용자 지정</PresentationFormat>
  <Paragraphs>299</Paragraphs>
  <Slides>42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42</vt:i4>
      </vt:variant>
    </vt:vector>
  </HeadingPairs>
  <TitlesOfParts>
    <vt:vector size="49" baseType="lpstr">
      <vt:lpstr>Pretendard SemiBold</vt:lpstr>
      <vt:lpstr>Pretendard Regular</vt:lpstr>
      <vt:lpstr>맑은 고딕</vt:lpstr>
      <vt:lpstr>Pretendard Medium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29 KDT</cp:lastModifiedBy>
  <cp:revision>28</cp:revision>
  <dcterms:created xsi:type="dcterms:W3CDTF">2006-08-16T00:00:00Z</dcterms:created>
  <dcterms:modified xsi:type="dcterms:W3CDTF">2025-01-31T04:03:37Z</dcterms:modified>
</cp:coreProperties>
</file>